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 id="2147483660" r:id="rId3"/>
    <p:sldMasterId id="2147483672" r:id="rId4"/>
    <p:sldMasterId id="2147483684" r:id="rId5"/>
    <p:sldMasterId id="2147483696" r:id="rId6"/>
  </p:sldMasterIdLst>
  <p:notesMasterIdLst>
    <p:notesMasterId r:id="rId37"/>
  </p:notesMasterIdLst>
  <p:sldIdLst>
    <p:sldId id="256" r:id="rId7"/>
    <p:sldId id="257" r:id="rId8"/>
    <p:sldId id="263" r:id="rId9"/>
    <p:sldId id="262" r:id="rId10"/>
    <p:sldId id="261" r:id="rId11"/>
    <p:sldId id="260" r:id="rId12"/>
    <p:sldId id="266" r:id="rId13"/>
    <p:sldId id="265" r:id="rId14"/>
    <p:sldId id="264"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2" autoAdjust="0"/>
    <p:restoredTop sz="94622" autoAdjust="0"/>
  </p:normalViewPr>
  <p:slideViewPr>
    <p:cSldViewPr>
      <p:cViewPr>
        <p:scale>
          <a:sx n="53" d="100"/>
          <a:sy n="53" d="100"/>
        </p:scale>
        <p:origin x="-1166" y="5"/>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viewProps" Target="viewProps.xml"/><Relationship Id="rId3" Type="http://schemas.openxmlformats.org/officeDocument/2006/relationships/slideMaster" Target="slideMasters/slideMaster2.xml"/><Relationship Id="rId21" Type="http://schemas.openxmlformats.org/officeDocument/2006/relationships/slide" Target="slides/slide15.xml"/><Relationship Id="rId34" Type="http://schemas.openxmlformats.org/officeDocument/2006/relationships/slide" Target="slides/slide28.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5.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Master" Target="slideMasters/slideMaster4.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3.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324B68-C50C-418A-B395-5744EBF524F4}" type="datetimeFigureOut">
              <a:rPr lang="en-US" smtClean="0"/>
              <a:pPr/>
              <a:t>8/7/2012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3EEF89-32A1-4E75-ABDC-3D3659701D8D}" type="slidenum">
              <a:rPr lang="en-US" smtClean="0"/>
              <a:pPr/>
              <a:t>‹#›</a:t>
            </a:fld>
            <a:endParaRPr lang="en-US" dirty="0"/>
          </a:p>
        </p:txBody>
      </p:sp>
    </p:spTree>
    <p:extLst>
      <p:ext uri="{BB962C8B-B14F-4D97-AF65-F5344CB8AC3E}">
        <p14:creationId xmlns:p14="http://schemas.microsoft.com/office/powerpoint/2010/main" val="1890376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3EEF89-32A1-4E75-ABDC-3D3659701D8D}"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3EEF89-32A1-4E75-ABDC-3D3659701D8D}" type="slidenum">
              <a:rPr lang="en-US" smtClean="0"/>
              <a:pPr/>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4401F4-0DBF-43F4-86CD-FD1102A3BEF7}" type="datetimeFigureOut">
              <a:rPr lang="en-US" smtClean="0"/>
              <a:pPr/>
              <a:t>8/7/2012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7F8CB-B632-4081-A34F-19B0A1CE815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4401F4-0DBF-43F4-86CD-FD1102A3BEF7}" type="datetimeFigureOut">
              <a:rPr lang="en-US" smtClean="0"/>
              <a:pPr/>
              <a:t>8/7/2012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7F8CB-B632-4081-A34F-19B0A1CE815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4401F4-0DBF-43F4-86CD-FD1102A3BEF7}" type="datetimeFigureOut">
              <a:rPr lang="en-US" smtClean="0"/>
              <a:pPr/>
              <a:t>8/7/2012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7F8CB-B632-4081-A34F-19B0A1CE815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effectLst>
                  <a:outerShdw blurRad="38100" dist="38100" dir="2700000" algn="tl">
                    <a:srgbClr val="000000">
                      <a:alpha val="43137"/>
                    </a:srgbClr>
                  </a:outerShdw>
                </a:effectLst>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143000"/>
          </a:xfrm>
        </p:spPr>
        <p:txBody>
          <a:bodyPr/>
          <a:lstStyle>
            <a:lvl1pPr marL="0" indent="0" algn="ctr">
              <a:buNone/>
              <a:defRPr>
                <a:solidFill>
                  <a:srgbClr val="FFFFCC"/>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4ACBB2-75D1-4ECE-8FA1-1C59256080EF}" type="datetimeFigureOut">
              <a:rPr lang="en-US" smtClean="0">
                <a:solidFill>
                  <a:srgbClr val="9BBB59">
                    <a:lumMod val="75000"/>
                  </a:srgbClr>
                </a:solidFill>
              </a:rPr>
              <a:pPr/>
              <a:t>8/7/2012</a:t>
            </a:fld>
            <a:endParaRPr lang="en-US" dirty="0">
              <a:solidFill>
                <a:srgbClr val="9BBB59">
                  <a:lumMod val="75000"/>
                </a:srgbClr>
              </a:solidFill>
            </a:endParaRPr>
          </a:p>
        </p:txBody>
      </p:sp>
      <p:sp>
        <p:nvSpPr>
          <p:cNvPr id="5" name="Footer Placeholder 4"/>
          <p:cNvSpPr>
            <a:spLocks noGrp="1"/>
          </p:cNvSpPr>
          <p:nvPr>
            <p:ph type="ftr" sz="quarter" idx="11"/>
          </p:nvPr>
        </p:nvSpPr>
        <p:spPr/>
        <p:txBody>
          <a:bodyPr/>
          <a:lstStyle/>
          <a:p>
            <a:endParaRPr lang="en-US" dirty="0">
              <a:solidFill>
                <a:srgbClr val="9BBB59">
                  <a:lumMod val="75000"/>
                </a:srgbClr>
              </a:solidFill>
            </a:endParaRPr>
          </a:p>
        </p:txBody>
      </p:sp>
      <p:sp>
        <p:nvSpPr>
          <p:cNvPr id="6" name="Slide Number Placeholder 5"/>
          <p:cNvSpPr>
            <a:spLocks noGrp="1"/>
          </p:cNvSpPr>
          <p:nvPr>
            <p:ph type="sldNum" sz="quarter" idx="12"/>
          </p:nvPr>
        </p:nvSpPr>
        <p:spPr/>
        <p:txBody>
          <a:bodyPr/>
          <a:lstStyle/>
          <a:p>
            <a:fld id="{26BE7B7E-B272-4E2A-A248-50AC8862FF3D}" type="slidenum">
              <a:rPr lang="en-US" smtClean="0">
                <a:solidFill>
                  <a:srgbClr val="9BBB59">
                    <a:lumMod val="75000"/>
                  </a:srgbClr>
                </a:solidFill>
              </a:rPr>
              <a:pPr/>
              <a:t>‹#›</a:t>
            </a:fld>
            <a:endParaRPr lang="en-US" dirty="0">
              <a:solidFill>
                <a:srgbClr val="9BBB59">
                  <a:lumMod val="75000"/>
                </a:srgbClr>
              </a:solidFill>
            </a:endParaRPr>
          </a:p>
        </p:txBody>
      </p:sp>
    </p:spTree>
    <p:extLst>
      <p:ext uri="{BB962C8B-B14F-4D97-AF65-F5344CB8AC3E}">
        <p14:creationId xmlns:p14="http://schemas.microsoft.com/office/powerpoint/2010/main" val="39182673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u="sng"/>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4ACBB2-75D1-4ECE-8FA1-1C59256080EF}" type="datetimeFigureOut">
              <a:rPr lang="en-US" smtClean="0">
                <a:solidFill>
                  <a:srgbClr val="9BBB59">
                    <a:lumMod val="75000"/>
                  </a:srgbClr>
                </a:solidFill>
              </a:rPr>
              <a:pPr/>
              <a:t>8/7/2012</a:t>
            </a:fld>
            <a:endParaRPr lang="en-US" dirty="0">
              <a:solidFill>
                <a:srgbClr val="9BBB59">
                  <a:lumMod val="75000"/>
                </a:srgbClr>
              </a:solidFill>
            </a:endParaRPr>
          </a:p>
        </p:txBody>
      </p:sp>
      <p:sp>
        <p:nvSpPr>
          <p:cNvPr id="5" name="Footer Placeholder 4"/>
          <p:cNvSpPr>
            <a:spLocks noGrp="1"/>
          </p:cNvSpPr>
          <p:nvPr>
            <p:ph type="ftr" sz="quarter" idx="11"/>
          </p:nvPr>
        </p:nvSpPr>
        <p:spPr/>
        <p:txBody>
          <a:bodyPr/>
          <a:lstStyle/>
          <a:p>
            <a:endParaRPr lang="en-US" dirty="0">
              <a:solidFill>
                <a:srgbClr val="9BBB59">
                  <a:lumMod val="75000"/>
                </a:srgbClr>
              </a:solidFill>
            </a:endParaRPr>
          </a:p>
        </p:txBody>
      </p:sp>
      <p:sp>
        <p:nvSpPr>
          <p:cNvPr id="6" name="Slide Number Placeholder 5"/>
          <p:cNvSpPr>
            <a:spLocks noGrp="1"/>
          </p:cNvSpPr>
          <p:nvPr>
            <p:ph type="sldNum" sz="quarter" idx="12"/>
          </p:nvPr>
        </p:nvSpPr>
        <p:spPr/>
        <p:txBody>
          <a:bodyPr/>
          <a:lstStyle/>
          <a:p>
            <a:fld id="{26BE7B7E-B272-4E2A-A248-50AC8862FF3D}" type="slidenum">
              <a:rPr lang="en-US" smtClean="0">
                <a:solidFill>
                  <a:srgbClr val="9BBB59">
                    <a:lumMod val="75000"/>
                  </a:srgbClr>
                </a:solidFill>
              </a:rPr>
              <a:pPr/>
              <a:t>‹#›</a:t>
            </a:fld>
            <a:endParaRPr lang="en-US" dirty="0">
              <a:solidFill>
                <a:srgbClr val="9BBB59">
                  <a:lumMod val="75000"/>
                </a:srgbClr>
              </a:solidFill>
            </a:endParaRPr>
          </a:p>
        </p:txBody>
      </p:sp>
    </p:spTree>
    <p:extLst>
      <p:ext uri="{BB962C8B-B14F-4D97-AF65-F5344CB8AC3E}">
        <p14:creationId xmlns:p14="http://schemas.microsoft.com/office/powerpoint/2010/main" val="37118856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effectLst>
                  <a:outerShdw blurRad="38100" dist="38100" dir="2700000" algn="tl">
                    <a:srgbClr val="000000">
                      <a:alpha val="43137"/>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FFFFC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4ACBB2-75D1-4ECE-8FA1-1C59256080EF}" type="datetimeFigureOut">
              <a:rPr lang="en-US" smtClean="0">
                <a:solidFill>
                  <a:srgbClr val="9BBB59">
                    <a:lumMod val="75000"/>
                  </a:srgbClr>
                </a:solidFill>
              </a:rPr>
              <a:pPr/>
              <a:t>8/7/2012</a:t>
            </a:fld>
            <a:endParaRPr lang="en-US" dirty="0">
              <a:solidFill>
                <a:srgbClr val="9BBB59">
                  <a:lumMod val="75000"/>
                </a:srgbClr>
              </a:solidFill>
            </a:endParaRPr>
          </a:p>
        </p:txBody>
      </p:sp>
      <p:sp>
        <p:nvSpPr>
          <p:cNvPr id="5" name="Footer Placeholder 4"/>
          <p:cNvSpPr>
            <a:spLocks noGrp="1"/>
          </p:cNvSpPr>
          <p:nvPr>
            <p:ph type="ftr" sz="quarter" idx="11"/>
          </p:nvPr>
        </p:nvSpPr>
        <p:spPr/>
        <p:txBody>
          <a:bodyPr/>
          <a:lstStyle/>
          <a:p>
            <a:endParaRPr lang="en-US" dirty="0">
              <a:solidFill>
                <a:srgbClr val="9BBB59">
                  <a:lumMod val="75000"/>
                </a:srgbClr>
              </a:solidFill>
            </a:endParaRPr>
          </a:p>
        </p:txBody>
      </p:sp>
      <p:sp>
        <p:nvSpPr>
          <p:cNvPr id="6" name="Slide Number Placeholder 5"/>
          <p:cNvSpPr>
            <a:spLocks noGrp="1"/>
          </p:cNvSpPr>
          <p:nvPr>
            <p:ph type="sldNum" sz="quarter" idx="12"/>
          </p:nvPr>
        </p:nvSpPr>
        <p:spPr/>
        <p:txBody>
          <a:bodyPr/>
          <a:lstStyle/>
          <a:p>
            <a:fld id="{26BE7B7E-B272-4E2A-A248-50AC8862FF3D}" type="slidenum">
              <a:rPr lang="en-US" smtClean="0">
                <a:solidFill>
                  <a:srgbClr val="9BBB59">
                    <a:lumMod val="75000"/>
                  </a:srgbClr>
                </a:solidFill>
              </a:rPr>
              <a:pPr/>
              <a:t>‹#›</a:t>
            </a:fld>
            <a:endParaRPr lang="en-US" dirty="0">
              <a:solidFill>
                <a:srgbClr val="9BBB59">
                  <a:lumMod val="75000"/>
                </a:srgbClr>
              </a:solidFill>
            </a:endParaRPr>
          </a:p>
        </p:txBody>
      </p:sp>
    </p:spTree>
    <p:extLst>
      <p:ext uri="{BB962C8B-B14F-4D97-AF65-F5344CB8AC3E}">
        <p14:creationId xmlns:p14="http://schemas.microsoft.com/office/powerpoint/2010/main" val="9858259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4ACBB2-75D1-4ECE-8FA1-1C59256080EF}" type="datetimeFigureOut">
              <a:rPr lang="en-US" smtClean="0">
                <a:solidFill>
                  <a:srgbClr val="9BBB59">
                    <a:lumMod val="75000"/>
                  </a:srgbClr>
                </a:solidFill>
              </a:rPr>
              <a:pPr/>
              <a:t>8/7/2012</a:t>
            </a:fld>
            <a:endParaRPr lang="en-US" dirty="0">
              <a:solidFill>
                <a:srgbClr val="9BBB59">
                  <a:lumMod val="75000"/>
                </a:srgbClr>
              </a:solidFill>
            </a:endParaRPr>
          </a:p>
        </p:txBody>
      </p:sp>
      <p:sp>
        <p:nvSpPr>
          <p:cNvPr id="6" name="Footer Placeholder 5"/>
          <p:cNvSpPr>
            <a:spLocks noGrp="1"/>
          </p:cNvSpPr>
          <p:nvPr>
            <p:ph type="ftr" sz="quarter" idx="11"/>
          </p:nvPr>
        </p:nvSpPr>
        <p:spPr/>
        <p:txBody>
          <a:bodyPr/>
          <a:lstStyle/>
          <a:p>
            <a:endParaRPr lang="en-US" dirty="0">
              <a:solidFill>
                <a:srgbClr val="9BBB59">
                  <a:lumMod val="75000"/>
                </a:srgbClr>
              </a:solidFill>
            </a:endParaRPr>
          </a:p>
        </p:txBody>
      </p:sp>
      <p:sp>
        <p:nvSpPr>
          <p:cNvPr id="7" name="Slide Number Placeholder 6"/>
          <p:cNvSpPr>
            <a:spLocks noGrp="1"/>
          </p:cNvSpPr>
          <p:nvPr>
            <p:ph type="sldNum" sz="quarter" idx="12"/>
          </p:nvPr>
        </p:nvSpPr>
        <p:spPr/>
        <p:txBody>
          <a:bodyPr/>
          <a:lstStyle/>
          <a:p>
            <a:fld id="{26BE7B7E-B272-4E2A-A248-50AC8862FF3D}" type="slidenum">
              <a:rPr lang="en-US" smtClean="0">
                <a:solidFill>
                  <a:srgbClr val="9BBB59">
                    <a:lumMod val="75000"/>
                  </a:srgbClr>
                </a:solidFill>
              </a:rPr>
              <a:pPr/>
              <a:t>‹#›</a:t>
            </a:fld>
            <a:endParaRPr lang="en-US" dirty="0">
              <a:solidFill>
                <a:srgbClr val="9BBB59">
                  <a:lumMod val="75000"/>
                </a:srgbClr>
              </a:solidFill>
            </a:endParaRPr>
          </a:p>
        </p:txBody>
      </p:sp>
    </p:spTree>
    <p:extLst>
      <p:ext uri="{BB962C8B-B14F-4D97-AF65-F5344CB8AC3E}">
        <p14:creationId xmlns:p14="http://schemas.microsoft.com/office/powerpoint/2010/main" val="15714749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8115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209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8115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209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4ACBB2-75D1-4ECE-8FA1-1C59256080EF}" type="datetimeFigureOut">
              <a:rPr lang="en-US" smtClean="0">
                <a:solidFill>
                  <a:srgbClr val="9BBB59">
                    <a:lumMod val="75000"/>
                  </a:srgbClr>
                </a:solidFill>
              </a:rPr>
              <a:pPr/>
              <a:t>8/7/2012</a:t>
            </a:fld>
            <a:endParaRPr lang="en-US" dirty="0">
              <a:solidFill>
                <a:srgbClr val="9BBB59">
                  <a:lumMod val="75000"/>
                </a:srgbClr>
              </a:solidFill>
            </a:endParaRPr>
          </a:p>
        </p:txBody>
      </p:sp>
      <p:sp>
        <p:nvSpPr>
          <p:cNvPr id="8" name="Footer Placeholder 7"/>
          <p:cNvSpPr>
            <a:spLocks noGrp="1"/>
          </p:cNvSpPr>
          <p:nvPr>
            <p:ph type="ftr" sz="quarter" idx="11"/>
          </p:nvPr>
        </p:nvSpPr>
        <p:spPr/>
        <p:txBody>
          <a:bodyPr/>
          <a:lstStyle/>
          <a:p>
            <a:endParaRPr lang="en-US" dirty="0">
              <a:solidFill>
                <a:srgbClr val="9BBB59">
                  <a:lumMod val="75000"/>
                </a:srgbClr>
              </a:solidFill>
            </a:endParaRPr>
          </a:p>
        </p:txBody>
      </p:sp>
      <p:sp>
        <p:nvSpPr>
          <p:cNvPr id="9" name="Slide Number Placeholder 8"/>
          <p:cNvSpPr>
            <a:spLocks noGrp="1"/>
          </p:cNvSpPr>
          <p:nvPr>
            <p:ph type="sldNum" sz="quarter" idx="12"/>
          </p:nvPr>
        </p:nvSpPr>
        <p:spPr/>
        <p:txBody>
          <a:bodyPr/>
          <a:lstStyle/>
          <a:p>
            <a:fld id="{26BE7B7E-B272-4E2A-A248-50AC8862FF3D}" type="slidenum">
              <a:rPr lang="en-US" smtClean="0">
                <a:solidFill>
                  <a:srgbClr val="9BBB59">
                    <a:lumMod val="75000"/>
                  </a:srgbClr>
                </a:solidFill>
              </a:rPr>
              <a:pPr/>
              <a:t>‹#›</a:t>
            </a:fld>
            <a:endParaRPr lang="en-US" dirty="0">
              <a:solidFill>
                <a:srgbClr val="9BBB59">
                  <a:lumMod val="75000"/>
                </a:srgbClr>
              </a:solidFill>
            </a:endParaRPr>
          </a:p>
        </p:txBody>
      </p:sp>
    </p:spTree>
    <p:extLst>
      <p:ext uri="{BB962C8B-B14F-4D97-AF65-F5344CB8AC3E}">
        <p14:creationId xmlns:p14="http://schemas.microsoft.com/office/powerpoint/2010/main" val="22120266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4ACBB2-75D1-4ECE-8FA1-1C59256080EF}" type="datetimeFigureOut">
              <a:rPr lang="en-US" smtClean="0">
                <a:solidFill>
                  <a:srgbClr val="9BBB59">
                    <a:lumMod val="75000"/>
                  </a:srgbClr>
                </a:solidFill>
              </a:rPr>
              <a:pPr/>
              <a:t>8/7/2012</a:t>
            </a:fld>
            <a:endParaRPr lang="en-US" dirty="0">
              <a:solidFill>
                <a:srgbClr val="9BBB59">
                  <a:lumMod val="75000"/>
                </a:srgbClr>
              </a:solidFill>
            </a:endParaRPr>
          </a:p>
        </p:txBody>
      </p:sp>
      <p:sp>
        <p:nvSpPr>
          <p:cNvPr id="4" name="Footer Placeholder 3"/>
          <p:cNvSpPr>
            <a:spLocks noGrp="1"/>
          </p:cNvSpPr>
          <p:nvPr>
            <p:ph type="ftr" sz="quarter" idx="11"/>
          </p:nvPr>
        </p:nvSpPr>
        <p:spPr/>
        <p:txBody>
          <a:bodyPr/>
          <a:lstStyle/>
          <a:p>
            <a:endParaRPr lang="en-US" dirty="0">
              <a:solidFill>
                <a:srgbClr val="9BBB59">
                  <a:lumMod val="75000"/>
                </a:srgbClr>
              </a:solidFill>
            </a:endParaRPr>
          </a:p>
        </p:txBody>
      </p:sp>
      <p:sp>
        <p:nvSpPr>
          <p:cNvPr id="5" name="Slide Number Placeholder 4"/>
          <p:cNvSpPr>
            <a:spLocks noGrp="1"/>
          </p:cNvSpPr>
          <p:nvPr>
            <p:ph type="sldNum" sz="quarter" idx="12"/>
          </p:nvPr>
        </p:nvSpPr>
        <p:spPr/>
        <p:txBody>
          <a:bodyPr/>
          <a:lstStyle/>
          <a:p>
            <a:fld id="{26BE7B7E-B272-4E2A-A248-50AC8862FF3D}" type="slidenum">
              <a:rPr lang="en-US" smtClean="0">
                <a:solidFill>
                  <a:srgbClr val="9BBB59">
                    <a:lumMod val="75000"/>
                  </a:srgbClr>
                </a:solidFill>
              </a:rPr>
              <a:pPr/>
              <a:t>‹#›</a:t>
            </a:fld>
            <a:endParaRPr lang="en-US" dirty="0">
              <a:solidFill>
                <a:srgbClr val="9BBB59">
                  <a:lumMod val="75000"/>
                </a:srgbClr>
              </a:solidFill>
            </a:endParaRPr>
          </a:p>
        </p:txBody>
      </p:sp>
    </p:spTree>
    <p:extLst>
      <p:ext uri="{BB962C8B-B14F-4D97-AF65-F5344CB8AC3E}">
        <p14:creationId xmlns:p14="http://schemas.microsoft.com/office/powerpoint/2010/main" val="3235985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4ACBB2-75D1-4ECE-8FA1-1C59256080EF}" type="datetimeFigureOut">
              <a:rPr lang="en-US" smtClean="0">
                <a:solidFill>
                  <a:srgbClr val="9BBB59">
                    <a:lumMod val="75000"/>
                  </a:srgbClr>
                </a:solidFill>
              </a:rPr>
              <a:pPr/>
              <a:t>8/7/2012</a:t>
            </a:fld>
            <a:endParaRPr lang="en-US" dirty="0">
              <a:solidFill>
                <a:srgbClr val="9BBB59">
                  <a:lumMod val="75000"/>
                </a:srgbClr>
              </a:solidFill>
            </a:endParaRPr>
          </a:p>
        </p:txBody>
      </p:sp>
      <p:sp>
        <p:nvSpPr>
          <p:cNvPr id="3" name="Footer Placeholder 2"/>
          <p:cNvSpPr>
            <a:spLocks noGrp="1"/>
          </p:cNvSpPr>
          <p:nvPr>
            <p:ph type="ftr" sz="quarter" idx="11"/>
          </p:nvPr>
        </p:nvSpPr>
        <p:spPr/>
        <p:txBody>
          <a:bodyPr/>
          <a:lstStyle/>
          <a:p>
            <a:endParaRPr lang="en-US" dirty="0">
              <a:solidFill>
                <a:srgbClr val="9BBB59">
                  <a:lumMod val="75000"/>
                </a:srgbClr>
              </a:solidFill>
            </a:endParaRPr>
          </a:p>
        </p:txBody>
      </p:sp>
      <p:sp>
        <p:nvSpPr>
          <p:cNvPr id="4" name="Slide Number Placeholder 3"/>
          <p:cNvSpPr>
            <a:spLocks noGrp="1"/>
          </p:cNvSpPr>
          <p:nvPr>
            <p:ph type="sldNum" sz="quarter" idx="12"/>
          </p:nvPr>
        </p:nvSpPr>
        <p:spPr/>
        <p:txBody>
          <a:bodyPr/>
          <a:lstStyle/>
          <a:p>
            <a:fld id="{26BE7B7E-B272-4E2A-A248-50AC8862FF3D}" type="slidenum">
              <a:rPr lang="en-US" smtClean="0">
                <a:solidFill>
                  <a:srgbClr val="9BBB59">
                    <a:lumMod val="75000"/>
                  </a:srgbClr>
                </a:solidFill>
              </a:rPr>
              <a:pPr/>
              <a:t>‹#›</a:t>
            </a:fld>
            <a:endParaRPr lang="en-US" dirty="0">
              <a:solidFill>
                <a:srgbClr val="9BBB59">
                  <a:lumMod val="75000"/>
                </a:srgbClr>
              </a:solidFill>
            </a:endParaRPr>
          </a:p>
        </p:txBody>
      </p:sp>
    </p:spTree>
    <p:extLst>
      <p:ext uri="{BB962C8B-B14F-4D97-AF65-F5344CB8AC3E}">
        <p14:creationId xmlns:p14="http://schemas.microsoft.com/office/powerpoint/2010/main" val="19168696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3008313" cy="1054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381000"/>
            <a:ext cx="5111750" cy="5745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4ACBB2-75D1-4ECE-8FA1-1C59256080EF}" type="datetimeFigureOut">
              <a:rPr lang="en-US" smtClean="0">
                <a:solidFill>
                  <a:srgbClr val="9BBB59">
                    <a:lumMod val="75000"/>
                  </a:srgbClr>
                </a:solidFill>
              </a:rPr>
              <a:pPr/>
              <a:t>8/7/2012</a:t>
            </a:fld>
            <a:endParaRPr lang="en-US" dirty="0">
              <a:solidFill>
                <a:srgbClr val="9BBB59">
                  <a:lumMod val="75000"/>
                </a:srgbClr>
              </a:solidFill>
            </a:endParaRPr>
          </a:p>
        </p:txBody>
      </p:sp>
      <p:sp>
        <p:nvSpPr>
          <p:cNvPr id="6" name="Footer Placeholder 5"/>
          <p:cNvSpPr>
            <a:spLocks noGrp="1"/>
          </p:cNvSpPr>
          <p:nvPr>
            <p:ph type="ftr" sz="quarter" idx="11"/>
          </p:nvPr>
        </p:nvSpPr>
        <p:spPr/>
        <p:txBody>
          <a:bodyPr/>
          <a:lstStyle/>
          <a:p>
            <a:endParaRPr lang="en-US" dirty="0">
              <a:solidFill>
                <a:srgbClr val="9BBB59">
                  <a:lumMod val="75000"/>
                </a:srgbClr>
              </a:solidFill>
            </a:endParaRPr>
          </a:p>
        </p:txBody>
      </p:sp>
      <p:sp>
        <p:nvSpPr>
          <p:cNvPr id="7" name="Slide Number Placeholder 6"/>
          <p:cNvSpPr>
            <a:spLocks noGrp="1"/>
          </p:cNvSpPr>
          <p:nvPr>
            <p:ph type="sldNum" sz="quarter" idx="12"/>
          </p:nvPr>
        </p:nvSpPr>
        <p:spPr/>
        <p:txBody>
          <a:bodyPr/>
          <a:lstStyle/>
          <a:p>
            <a:fld id="{26BE7B7E-B272-4E2A-A248-50AC8862FF3D}" type="slidenum">
              <a:rPr lang="en-US" smtClean="0">
                <a:solidFill>
                  <a:srgbClr val="9BBB59">
                    <a:lumMod val="75000"/>
                  </a:srgbClr>
                </a:solidFill>
              </a:rPr>
              <a:pPr/>
              <a:t>‹#›</a:t>
            </a:fld>
            <a:endParaRPr lang="en-US" dirty="0">
              <a:solidFill>
                <a:srgbClr val="9BBB59">
                  <a:lumMod val="75000"/>
                </a:srgbClr>
              </a:solidFill>
            </a:endParaRPr>
          </a:p>
        </p:txBody>
      </p:sp>
    </p:spTree>
    <p:extLst>
      <p:ext uri="{BB962C8B-B14F-4D97-AF65-F5344CB8AC3E}">
        <p14:creationId xmlns:p14="http://schemas.microsoft.com/office/powerpoint/2010/main" val="306056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4401F4-0DBF-43F4-86CD-FD1102A3BEF7}" type="datetimeFigureOut">
              <a:rPr lang="en-US" smtClean="0"/>
              <a:pPr/>
              <a:t>8/7/2012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7F8CB-B632-4081-A34F-19B0A1CE815B}"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4ACBB2-75D1-4ECE-8FA1-1C59256080EF}" type="datetimeFigureOut">
              <a:rPr lang="en-US" smtClean="0">
                <a:solidFill>
                  <a:srgbClr val="9BBB59">
                    <a:lumMod val="75000"/>
                  </a:srgbClr>
                </a:solidFill>
              </a:rPr>
              <a:pPr/>
              <a:t>8/7/2012</a:t>
            </a:fld>
            <a:endParaRPr lang="en-US" dirty="0">
              <a:solidFill>
                <a:srgbClr val="9BBB59">
                  <a:lumMod val="75000"/>
                </a:srgbClr>
              </a:solidFill>
            </a:endParaRPr>
          </a:p>
        </p:txBody>
      </p:sp>
      <p:sp>
        <p:nvSpPr>
          <p:cNvPr id="6" name="Footer Placeholder 5"/>
          <p:cNvSpPr>
            <a:spLocks noGrp="1"/>
          </p:cNvSpPr>
          <p:nvPr>
            <p:ph type="ftr" sz="quarter" idx="11"/>
          </p:nvPr>
        </p:nvSpPr>
        <p:spPr/>
        <p:txBody>
          <a:bodyPr/>
          <a:lstStyle/>
          <a:p>
            <a:endParaRPr lang="en-US" dirty="0">
              <a:solidFill>
                <a:srgbClr val="9BBB59">
                  <a:lumMod val="75000"/>
                </a:srgbClr>
              </a:solidFill>
            </a:endParaRPr>
          </a:p>
        </p:txBody>
      </p:sp>
      <p:sp>
        <p:nvSpPr>
          <p:cNvPr id="7" name="Slide Number Placeholder 6"/>
          <p:cNvSpPr>
            <a:spLocks noGrp="1"/>
          </p:cNvSpPr>
          <p:nvPr>
            <p:ph type="sldNum" sz="quarter" idx="12"/>
          </p:nvPr>
        </p:nvSpPr>
        <p:spPr/>
        <p:txBody>
          <a:bodyPr/>
          <a:lstStyle/>
          <a:p>
            <a:fld id="{26BE7B7E-B272-4E2A-A248-50AC8862FF3D}" type="slidenum">
              <a:rPr lang="en-US" smtClean="0">
                <a:solidFill>
                  <a:srgbClr val="9BBB59">
                    <a:lumMod val="75000"/>
                  </a:srgbClr>
                </a:solidFill>
              </a:rPr>
              <a:pPr/>
              <a:t>‹#›</a:t>
            </a:fld>
            <a:endParaRPr lang="en-US" dirty="0">
              <a:solidFill>
                <a:srgbClr val="9BBB59">
                  <a:lumMod val="75000"/>
                </a:srgbClr>
              </a:solidFill>
            </a:endParaRPr>
          </a:p>
        </p:txBody>
      </p:sp>
    </p:spTree>
    <p:extLst>
      <p:ext uri="{BB962C8B-B14F-4D97-AF65-F5344CB8AC3E}">
        <p14:creationId xmlns:p14="http://schemas.microsoft.com/office/powerpoint/2010/main" val="28871060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4ACBB2-75D1-4ECE-8FA1-1C59256080EF}" type="datetimeFigureOut">
              <a:rPr lang="en-US" smtClean="0">
                <a:solidFill>
                  <a:srgbClr val="9BBB59">
                    <a:lumMod val="75000"/>
                  </a:srgbClr>
                </a:solidFill>
              </a:rPr>
              <a:pPr/>
              <a:t>8/7/2012</a:t>
            </a:fld>
            <a:endParaRPr lang="en-US" dirty="0">
              <a:solidFill>
                <a:srgbClr val="9BBB59">
                  <a:lumMod val="75000"/>
                </a:srgbClr>
              </a:solidFill>
            </a:endParaRPr>
          </a:p>
        </p:txBody>
      </p:sp>
      <p:sp>
        <p:nvSpPr>
          <p:cNvPr id="5" name="Footer Placeholder 4"/>
          <p:cNvSpPr>
            <a:spLocks noGrp="1"/>
          </p:cNvSpPr>
          <p:nvPr>
            <p:ph type="ftr" sz="quarter" idx="11"/>
          </p:nvPr>
        </p:nvSpPr>
        <p:spPr/>
        <p:txBody>
          <a:bodyPr/>
          <a:lstStyle/>
          <a:p>
            <a:endParaRPr lang="en-US" dirty="0">
              <a:solidFill>
                <a:srgbClr val="9BBB59">
                  <a:lumMod val="75000"/>
                </a:srgbClr>
              </a:solidFill>
            </a:endParaRPr>
          </a:p>
        </p:txBody>
      </p:sp>
      <p:sp>
        <p:nvSpPr>
          <p:cNvPr id="6" name="Slide Number Placeholder 5"/>
          <p:cNvSpPr>
            <a:spLocks noGrp="1"/>
          </p:cNvSpPr>
          <p:nvPr>
            <p:ph type="sldNum" sz="quarter" idx="12"/>
          </p:nvPr>
        </p:nvSpPr>
        <p:spPr/>
        <p:txBody>
          <a:bodyPr/>
          <a:lstStyle/>
          <a:p>
            <a:fld id="{26BE7B7E-B272-4E2A-A248-50AC8862FF3D}" type="slidenum">
              <a:rPr lang="en-US" smtClean="0">
                <a:solidFill>
                  <a:srgbClr val="9BBB59">
                    <a:lumMod val="75000"/>
                  </a:srgbClr>
                </a:solidFill>
              </a:rPr>
              <a:pPr/>
              <a:t>‹#›</a:t>
            </a:fld>
            <a:endParaRPr lang="en-US" dirty="0">
              <a:solidFill>
                <a:srgbClr val="9BBB59">
                  <a:lumMod val="75000"/>
                </a:srgbClr>
              </a:solidFill>
            </a:endParaRPr>
          </a:p>
        </p:txBody>
      </p:sp>
    </p:spTree>
    <p:extLst>
      <p:ext uri="{BB962C8B-B14F-4D97-AF65-F5344CB8AC3E}">
        <p14:creationId xmlns:p14="http://schemas.microsoft.com/office/powerpoint/2010/main" val="10414457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45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45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4ACBB2-75D1-4ECE-8FA1-1C59256080EF}" type="datetimeFigureOut">
              <a:rPr lang="en-US" smtClean="0">
                <a:solidFill>
                  <a:srgbClr val="9BBB59">
                    <a:lumMod val="75000"/>
                  </a:srgbClr>
                </a:solidFill>
              </a:rPr>
              <a:pPr/>
              <a:t>8/7/2012</a:t>
            </a:fld>
            <a:endParaRPr lang="en-US" dirty="0">
              <a:solidFill>
                <a:srgbClr val="9BBB59">
                  <a:lumMod val="75000"/>
                </a:srgbClr>
              </a:solidFill>
            </a:endParaRPr>
          </a:p>
        </p:txBody>
      </p:sp>
      <p:sp>
        <p:nvSpPr>
          <p:cNvPr id="5" name="Footer Placeholder 4"/>
          <p:cNvSpPr>
            <a:spLocks noGrp="1"/>
          </p:cNvSpPr>
          <p:nvPr>
            <p:ph type="ftr" sz="quarter" idx="11"/>
          </p:nvPr>
        </p:nvSpPr>
        <p:spPr/>
        <p:txBody>
          <a:bodyPr/>
          <a:lstStyle/>
          <a:p>
            <a:endParaRPr lang="en-US" dirty="0">
              <a:solidFill>
                <a:srgbClr val="9BBB59">
                  <a:lumMod val="75000"/>
                </a:srgbClr>
              </a:solidFill>
            </a:endParaRPr>
          </a:p>
        </p:txBody>
      </p:sp>
      <p:sp>
        <p:nvSpPr>
          <p:cNvPr id="6" name="Slide Number Placeholder 5"/>
          <p:cNvSpPr>
            <a:spLocks noGrp="1"/>
          </p:cNvSpPr>
          <p:nvPr>
            <p:ph type="sldNum" sz="quarter" idx="12"/>
          </p:nvPr>
        </p:nvSpPr>
        <p:spPr/>
        <p:txBody>
          <a:bodyPr/>
          <a:lstStyle/>
          <a:p>
            <a:fld id="{26BE7B7E-B272-4E2A-A248-50AC8862FF3D}" type="slidenum">
              <a:rPr lang="en-US" smtClean="0">
                <a:solidFill>
                  <a:srgbClr val="9BBB59">
                    <a:lumMod val="75000"/>
                  </a:srgbClr>
                </a:solidFill>
              </a:rPr>
              <a:pPr/>
              <a:t>‹#›</a:t>
            </a:fld>
            <a:endParaRPr lang="en-US" dirty="0">
              <a:solidFill>
                <a:srgbClr val="9BBB59">
                  <a:lumMod val="75000"/>
                </a:srgbClr>
              </a:solidFill>
            </a:endParaRPr>
          </a:p>
        </p:txBody>
      </p:sp>
    </p:spTree>
    <p:extLst>
      <p:ext uri="{BB962C8B-B14F-4D97-AF65-F5344CB8AC3E}">
        <p14:creationId xmlns:p14="http://schemas.microsoft.com/office/powerpoint/2010/main" val="9361901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effectLst>
                  <a:outerShdw blurRad="38100" dist="38100" dir="2700000" algn="tl">
                    <a:srgbClr val="000000">
                      <a:alpha val="43137"/>
                    </a:srgbClr>
                  </a:outerShdw>
                </a:effectLst>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143000"/>
          </a:xfrm>
        </p:spPr>
        <p:txBody>
          <a:bodyPr/>
          <a:lstStyle>
            <a:lvl1pPr marL="0" indent="0" algn="ctr">
              <a:buNone/>
              <a:defRPr>
                <a:solidFill>
                  <a:srgbClr val="FFFFCC"/>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4ACBB2-75D1-4ECE-8FA1-1C59256080EF}" type="datetimeFigureOut">
              <a:rPr lang="en-US" smtClean="0">
                <a:solidFill>
                  <a:srgbClr val="9BBB59">
                    <a:lumMod val="75000"/>
                  </a:srgbClr>
                </a:solidFill>
              </a:rPr>
              <a:pPr/>
              <a:t>8/7/2012</a:t>
            </a:fld>
            <a:endParaRPr lang="en-US" dirty="0">
              <a:solidFill>
                <a:srgbClr val="9BBB59">
                  <a:lumMod val="75000"/>
                </a:srgbClr>
              </a:solidFill>
            </a:endParaRPr>
          </a:p>
        </p:txBody>
      </p:sp>
      <p:sp>
        <p:nvSpPr>
          <p:cNvPr id="5" name="Footer Placeholder 4"/>
          <p:cNvSpPr>
            <a:spLocks noGrp="1"/>
          </p:cNvSpPr>
          <p:nvPr>
            <p:ph type="ftr" sz="quarter" idx="11"/>
          </p:nvPr>
        </p:nvSpPr>
        <p:spPr/>
        <p:txBody>
          <a:bodyPr/>
          <a:lstStyle/>
          <a:p>
            <a:endParaRPr lang="en-US" dirty="0">
              <a:solidFill>
                <a:srgbClr val="9BBB59">
                  <a:lumMod val="75000"/>
                </a:srgbClr>
              </a:solidFill>
            </a:endParaRPr>
          </a:p>
        </p:txBody>
      </p:sp>
      <p:sp>
        <p:nvSpPr>
          <p:cNvPr id="6" name="Slide Number Placeholder 5"/>
          <p:cNvSpPr>
            <a:spLocks noGrp="1"/>
          </p:cNvSpPr>
          <p:nvPr>
            <p:ph type="sldNum" sz="quarter" idx="12"/>
          </p:nvPr>
        </p:nvSpPr>
        <p:spPr/>
        <p:txBody>
          <a:bodyPr/>
          <a:lstStyle/>
          <a:p>
            <a:fld id="{26BE7B7E-B272-4E2A-A248-50AC8862FF3D}" type="slidenum">
              <a:rPr lang="en-US" smtClean="0">
                <a:solidFill>
                  <a:srgbClr val="9BBB59">
                    <a:lumMod val="75000"/>
                  </a:srgbClr>
                </a:solidFill>
              </a:rPr>
              <a:pPr/>
              <a:t>‹#›</a:t>
            </a:fld>
            <a:endParaRPr lang="en-US" dirty="0">
              <a:solidFill>
                <a:srgbClr val="9BBB59">
                  <a:lumMod val="75000"/>
                </a:srgbClr>
              </a:solidFill>
            </a:endParaRPr>
          </a:p>
        </p:txBody>
      </p:sp>
    </p:spTree>
    <p:extLst>
      <p:ext uri="{BB962C8B-B14F-4D97-AF65-F5344CB8AC3E}">
        <p14:creationId xmlns:p14="http://schemas.microsoft.com/office/powerpoint/2010/main" val="39182673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u="sng"/>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4ACBB2-75D1-4ECE-8FA1-1C59256080EF}" type="datetimeFigureOut">
              <a:rPr lang="en-US" smtClean="0">
                <a:solidFill>
                  <a:srgbClr val="9BBB59">
                    <a:lumMod val="75000"/>
                  </a:srgbClr>
                </a:solidFill>
              </a:rPr>
              <a:pPr/>
              <a:t>8/7/2012</a:t>
            </a:fld>
            <a:endParaRPr lang="en-US" dirty="0">
              <a:solidFill>
                <a:srgbClr val="9BBB59">
                  <a:lumMod val="75000"/>
                </a:srgbClr>
              </a:solidFill>
            </a:endParaRPr>
          </a:p>
        </p:txBody>
      </p:sp>
      <p:sp>
        <p:nvSpPr>
          <p:cNvPr id="5" name="Footer Placeholder 4"/>
          <p:cNvSpPr>
            <a:spLocks noGrp="1"/>
          </p:cNvSpPr>
          <p:nvPr>
            <p:ph type="ftr" sz="quarter" idx="11"/>
          </p:nvPr>
        </p:nvSpPr>
        <p:spPr/>
        <p:txBody>
          <a:bodyPr/>
          <a:lstStyle/>
          <a:p>
            <a:endParaRPr lang="en-US" dirty="0">
              <a:solidFill>
                <a:srgbClr val="9BBB59">
                  <a:lumMod val="75000"/>
                </a:srgbClr>
              </a:solidFill>
            </a:endParaRPr>
          </a:p>
        </p:txBody>
      </p:sp>
      <p:sp>
        <p:nvSpPr>
          <p:cNvPr id="6" name="Slide Number Placeholder 5"/>
          <p:cNvSpPr>
            <a:spLocks noGrp="1"/>
          </p:cNvSpPr>
          <p:nvPr>
            <p:ph type="sldNum" sz="quarter" idx="12"/>
          </p:nvPr>
        </p:nvSpPr>
        <p:spPr/>
        <p:txBody>
          <a:bodyPr/>
          <a:lstStyle/>
          <a:p>
            <a:fld id="{26BE7B7E-B272-4E2A-A248-50AC8862FF3D}" type="slidenum">
              <a:rPr lang="en-US" smtClean="0">
                <a:solidFill>
                  <a:srgbClr val="9BBB59">
                    <a:lumMod val="75000"/>
                  </a:srgbClr>
                </a:solidFill>
              </a:rPr>
              <a:pPr/>
              <a:t>‹#›</a:t>
            </a:fld>
            <a:endParaRPr lang="en-US" dirty="0">
              <a:solidFill>
                <a:srgbClr val="9BBB59">
                  <a:lumMod val="75000"/>
                </a:srgbClr>
              </a:solidFill>
            </a:endParaRPr>
          </a:p>
        </p:txBody>
      </p:sp>
    </p:spTree>
    <p:extLst>
      <p:ext uri="{BB962C8B-B14F-4D97-AF65-F5344CB8AC3E}">
        <p14:creationId xmlns:p14="http://schemas.microsoft.com/office/powerpoint/2010/main" val="37118856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effectLst>
                  <a:outerShdw blurRad="38100" dist="38100" dir="2700000" algn="tl">
                    <a:srgbClr val="000000">
                      <a:alpha val="43137"/>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FFFFC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4ACBB2-75D1-4ECE-8FA1-1C59256080EF}" type="datetimeFigureOut">
              <a:rPr lang="en-US" smtClean="0">
                <a:solidFill>
                  <a:srgbClr val="9BBB59">
                    <a:lumMod val="75000"/>
                  </a:srgbClr>
                </a:solidFill>
              </a:rPr>
              <a:pPr/>
              <a:t>8/7/2012</a:t>
            </a:fld>
            <a:endParaRPr lang="en-US" dirty="0">
              <a:solidFill>
                <a:srgbClr val="9BBB59">
                  <a:lumMod val="75000"/>
                </a:srgbClr>
              </a:solidFill>
            </a:endParaRPr>
          </a:p>
        </p:txBody>
      </p:sp>
      <p:sp>
        <p:nvSpPr>
          <p:cNvPr id="5" name="Footer Placeholder 4"/>
          <p:cNvSpPr>
            <a:spLocks noGrp="1"/>
          </p:cNvSpPr>
          <p:nvPr>
            <p:ph type="ftr" sz="quarter" idx="11"/>
          </p:nvPr>
        </p:nvSpPr>
        <p:spPr/>
        <p:txBody>
          <a:bodyPr/>
          <a:lstStyle/>
          <a:p>
            <a:endParaRPr lang="en-US" dirty="0">
              <a:solidFill>
                <a:srgbClr val="9BBB59">
                  <a:lumMod val="75000"/>
                </a:srgbClr>
              </a:solidFill>
            </a:endParaRPr>
          </a:p>
        </p:txBody>
      </p:sp>
      <p:sp>
        <p:nvSpPr>
          <p:cNvPr id="6" name="Slide Number Placeholder 5"/>
          <p:cNvSpPr>
            <a:spLocks noGrp="1"/>
          </p:cNvSpPr>
          <p:nvPr>
            <p:ph type="sldNum" sz="quarter" idx="12"/>
          </p:nvPr>
        </p:nvSpPr>
        <p:spPr/>
        <p:txBody>
          <a:bodyPr/>
          <a:lstStyle/>
          <a:p>
            <a:fld id="{26BE7B7E-B272-4E2A-A248-50AC8862FF3D}" type="slidenum">
              <a:rPr lang="en-US" smtClean="0">
                <a:solidFill>
                  <a:srgbClr val="9BBB59">
                    <a:lumMod val="75000"/>
                  </a:srgbClr>
                </a:solidFill>
              </a:rPr>
              <a:pPr/>
              <a:t>‹#›</a:t>
            </a:fld>
            <a:endParaRPr lang="en-US" dirty="0">
              <a:solidFill>
                <a:srgbClr val="9BBB59">
                  <a:lumMod val="75000"/>
                </a:srgbClr>
              </a:solidFill>
            </a:endParaRPr>
          </a:p>
        </p:txBody>
      </p:sp>
    </p:spTree>
    <p:extLst>
      <p:ext uri="{BB962C8B-B14F-4D97-AF65-F5344CB8AC3E}">
        <p14:creationId xmlns:p14="http://schemas.microsoft.com/office/powerpoint/2010/main" val="9858259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4ACBB2-75D1-4ECE-8FA1-1C59256080EF}" type="datetimeFigureOut">
              <a:rPr lang="en-US" smtClean="0">
                <a:solidFill>
                  <a:srgbClr val="9BBB59">
                    <a:lumMod val="75000"/>
                  </a:srgbClr>
                </a:solidFill>
              </a:rPr>
              <a:pPr/>
              <a:t>8/7/2012</a:t>
            </a:fld>
            <a:endParaRPr lang="en-US" dirty="0">
              <a:solidFill>
                <a:srgbClr val="9BBB59">
                  <a:lumMod val="75000"/>
                </a:srgbClr>
              </a:solidFill>
            </a:endParaRPr>
          </a:p>
        </p:txBody>
      </p:sp>
      <p:sp>
        <p:nvSpPr>
          <p:cNvPr id="6" name="Footer Placeholder 5"/>
          <p:cNvSpPr>
            <a:spLocks noGrp="1"/>
          </p:cNvSpPr>
          <p:nvPr>
            <p:ph type="ftr" sz="quarter" idx="11"/>
          </p:nvPr>
        </p:nvSpPr>
        <p:spPr/>
        <p:txBody>
          <a:bodyPr/>
          <a:lstStyle/>
          <a:p>
            <a:endParaRPr lang="en-US" dirty="0">
              <a:solidFill>
                <a:srgbClr val="9BBB59">
                  <a:lumMod val="75000"/>
                </a:srgbClr>
              </a:solidFill>
            </a:endParaRPr>
          </a:p>
        </p:txBody>
      </p:sp>
      <p:sp>
        <p:nvSpPr>
          <p:cNvPr id="7" name="Slide Number Placeholder 6"/>
          <p:cNvSpPr>
            <a:spLocks noGrp="1"/>
          </p:cNvSpPr>
          <p:nvPr>
            <p:ph type="sldNum" sz="quarter" idx="12"/>
          </p:nvPr>
        </p:nvSpPr>
        <p:spPr/>
        <p:txBody>
          <a:bodyPr/>
          <a:lstStyle/>
          <a:p>
            <a:fld id="{26BE7B7E-B272-4E2A-A248-50AC8862FF3D}" type="slidenum">
              <a:rPr lang="en-US" smtClean="0">
                <a:solidFill>
                  <a:srgbClr val="9BBB59">
                    <a:lumMod val="75000"/>
                  </a:srgbClr>
                </a:solidFill>
              </a:rPr>
              <a:pPr/>
              <a:t>‹#›</a:t>
            </a:fld>
            <a:endParaRPr lang="en-US" dirty="0">
              <a:solidFill>
                <a:srgbClr val="9BBB59">
                  <a:lumMod val="75000"/>
                </a:srgbClr>
              </a:solidFill>
            </a:endParaRPr>
          </a:p>
        </p:txBody>
      </p:sp>
    </p:spTree>
    <p:extLst>
      <p:ext uri="{BB962C8B-B14F-4D97-AF65-F5344CB8AC3E}">
        <p14:creationId xmlns:p14="http://schemas.microsoft.com/office/powerpoint/2010/main" val="15714749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8115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209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8115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209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4ACBB2-75D1-4ECE-8FA1-1C59256080EF}" type="datetimeFigureOut">
              <a:rPr lang="en-US" smtClean="0">
                <a:solidFill>
                  <a:srgbClr val="9BBB59">
                    <a:lumMod val="75000"/>
                  </a:srgbClr>
                </a:solidFill>
              </a:rPr>
              <a:pPr/>
              <a:t>8/7/2012</a:t>
            </a:fld>
            <a:endParaRPr lang="en-US" dirty="0">
              <a:solidFill>
                <a:srgbClr val="9BBB59">
                  <a:lumMod val="75000"/>
                </a:srgbClr>
              </a:solidFill>
            </a:endParaRPr>
          </a:p>
        </p:txBody>
      </p:sp>
      <p:sp>
        <p:nvSpPr>
          <p:cNvPr id="8" name="Footer Placeholder 7"/>
          <p:cNvSpPr>
            <a:spLocks noGrp="1"/>
          </p:cNvSpPr>
          <p:nvPr>
            <p:ph type="ftr" sz="quarter" idx="11"/>
          </p:nvPr>
        </p:nvSpPr>
        <p:spPr/>
        <p:txBody>
          <a:bodyPr/>
          <a:lstStyle/>
          <a:p>
            <a:endParaRPr lang="en-US" dirty="0">
              <a:solidFill>
                <a:srgbClr val="9BBB59">
                  <a:lumMod val="75000"/>
                </a:srgbClr>
              </a:solidFill>
            </a:endParaRPr>
          </a:p>
        </p:txBody>
      </p:sp>
      <p:sp>
        <p:nvSpPr>
          <p:cNvPr id="9" name="Slide Number Placeholder 8"/>
          <p:cNvSpPr>
            <a:spLocks noGrp="1"/>
          </p:cNvSpPr>
          <p:nvPr>
            <p:ph type="sldNum" sz="quarter" idx="12"/>
          </p:nvPr>
        </p:nvSpPr>
        <p:spPr/>
        <p:txBody>
          <a:bodyPr/>
          <a:lstStyle/>
          <a:p>
            <a:fld id="{26BE7B7E-B272-4E2A-A248-50AC8862FF3D}" type="slidenum">
              <a:rPr lang="en-US" smtClean="0">
                <a:solidFill>
                  <a:srgbClr val="9BBB59">
                    <a:lumMod val="75000"/>
                  </a:srgbClr>
                </a:solidFill>
              </a:rPr>
              <a:pPr/>
              <a:t>‹#›</a:t>
            </a:fld>
            <a:endParaRPr lang="en-US" dirty="0">
              <a:solidFill>
                <a:srgbClr val="9BBB59">
                  <a:lumMod val="75000"/>
                </a:srgbClr>
              </a:solidFill>
            </a:endParaRPr>
          </a:p>
        </p:txBody>
      </p:sp>
    </p:spTree>
    <p:extLst>
      <p:ext uri="{BB962C8B-B14F-4D97-AF65-F5344CB8AC3E}">
        <p14:creationId xmlns:p14="http://schemas.microsoft.com/office/powerpoint/2010/main" val="22120266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4ACBB2-75D1-4ECE-8FA1-1C59256080EF}" type="datetimeFigureOut">
              <a:rPr lang="en-US" smtClean="0">
                <a:solidFill>
                  <a:srgbClr val="9BBB59">
                    <a:lumMod val="75000"/>
                  </a:srgbClr>
                </a:solidFill>
              </a:rPr>
              <a:pPr/>
              <a:t>8/7/2012</a:t>
            </a:fld>
            <a:endParaRPr lang="en-US" dirty="0">
              <a:solidFill>
                <a:srgbClr val="9BBB59">
                  <a:lumMod val="75000"/>
                </a:srgbClr>
              </a:solidFill>
            </a:endParaRPr>
          </a:p>
        </p:txBody>
      </p:sp>
      <p:sp>
        <p:nvSpPr>
          <p:cNvPr id="4" name="Footer Placeholder 3"/>
          <p:cNvSpPr>
            <a:spLocks noGrp="1"/>
          </p:cNvSpPr>
          <p:nvPr>
            <p:ph type="ftr" sz="quarter" idx="11"/>
          </p:nvPr>
        </p:nvSpPr>
        <p:spPr/>
        <p:txBody>
          <a:bodyPr/>
          <a:lstStyle/>
          <a:p>
            <a:endParaRPr lang="en-US" dirty="0">
              <a:solidFill>
                <a:srgbClr val="9BBB59">
                  <a:lumMod val="75000"/>
                </a:srgbClr>
              </a:solidFill>
            </a:endParaRPr>
          </a:p>
        </p:txBody>
      </p:sp>
      <p:sp>
        <p:nvSpPr>
          <p:cNvPr id="5" name="Slide Number Placeholder 4"/>
          <p:cNvSpPr>
            <a:spLocks noGrp="1"/>
          </p:cNvSpPr>
          <p:nvPr>
            <p:ph type="sldNum" sz="quarter" idx="12"/>
          </p:nvPr>
        </p:nvSpPr>
        <p:spPr/>
        <p:txBody>
          <a:bodyPr/>
          <a:lstStyle/>
          <a:p>
            <a:fld id="{26BE7B7E-B272-4E2A-A248-50AC8862FF3D}" type="slidenum">
              <a:rPr lang="en-US" smtClean="0">
                <a:solidFill>
                  <a:srgbClr val="9BBB59">
                    <a:lumMod val="75000"/>
                  </a:srgbClr>
                </a:solidFill>
              </a:rPr>
              <a:pPr/>
              <a:t>‹#›</a:t>
            </a:fld>
            <a:endParaRPr lang="en-US" dirty="0">
              <a:solidFill>
                <a:srgbClr val="9BBB59">
                  <a:lumMod val="75000"/>
                </a:srgbClr>
              </a:solidFill>
            </a:endParaRPr>
          </a:p>
        </p:txBody>
      </p:sp>
    </p:spTree>
    <p:extLst>
      <p:ext uri="{BB962C8B-B14F-4D97-AF65-F5344CB8AC3E}">
        <p14:creationId xmlns:p14="http://schemas.microsoft.com/office/powerpoint/2010/main" val="3235985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4ACBB2-75D1-4ECE-8FA1-1C59256080EF}" type="datetimeFigureOut">
              <a:rPr lang="en-US" smtClean="0">
                <a:solidFill>
                  <a:srgbClr val="9BBB59">
                    <a:lumMod val="75000"/>
                  </a:srgbClr>
                </a:solidFill>
              </a:rPr>
              <a:pPr/>
              <a:t>8/7/2012</a:t>
            </a:fld>
            <a:endParaRPr lang="en-US" dirty="0">
              <a:solidFill>
                <a:srgbClr val="9BBB59">
                  <a:lumMod val="75000"/>
                </a:srgbClr>
              </a:solidFill>
            </a:endParaRPr>
          </a:p>
        </p:txBody>
      </p:sp>
      <p:sp>
        <p:nvSpPr>
          <p:cNvPr id="3" name="Footer Placeholder 2"/>
          <p:cNvSpPr>
            <a:spLocks noGrp="1"/>
          </p:cNvSpPr>
          <p:nvPr>
            <p:ph type="ftr" sz="quarter" idx="11"/>
          </p:nvPr>
        </p:nvSpPr>
        <p:spPr/>
        <p:txBody>
          <a:bodyPr/>
          <a:lstStyle/>
          <a:p>
            <a:endParaRPr lang="en-US" dirty="0">
              <a:solidFill>
                <a:srgbClr val="9BBB59">
                  <a:lumMod val="75000"/>
                </a:srgbClr>
              </a:solidFill>
            </a:endParaRPr>
          </a:p>
        </p:txBody>
      </p:sp>
      <p:sp>
        <p:nvSpPr>
          <p:cNvPr id="4" name="Slide Number Placeholder 3"/>
          <p:cNvSpPr>
            <a:spLocks noGrp="1"/>
          </p:cNvSpPr>
          <p:nvPr>
            <p:ph type="sldNum" sz="quarter" idx="12"/>
          </p:nvPr>
        </p:nvSpPr>
        <p:spPr/>
        <p:txBody>
          <a:bodyPr/>
          <a:lstStyle/>
          <a:p>
            <a:fld id="{26BE7B7E-B272-4E2A-A248-50AC8862FF3D}" type="slidenum">
              <a:rPr lang="en-US" smtClean="0">
                <a:solidFill>
                  <a:srgbClr val="9BBB59">
                    <a:lumMod val="75000"/>
                  </a:srgbClr>
                </a:solidFill>
              </a:rPr>
              <a:pPr/>
              <a:t>‹#›</a:t>
            </a:fld>
            <a:endParaRPr lang="en-US" dirty="0">
              <a:solidFill>
                <a:srgbClr val="9BBB59">
                  <a:lumMod val="75000"/>
                </a:srgbClr>
              </a:solidFill>
            </a:endParaRPr>
          </a:p>
        </p:txBody>
      </p:sp>
    </p:spTree>
    <p:extLst>
      <p:ext uri="{BB962C8B-B14F-4D97-AF65-F5344CB8AC3E}">
        <p14:creationId xmlns:p14="http://schemas.microsoft.com/office/powerpoint/2010/main" val="1916869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4401F4-0DBF-43F4-86CD-FD1102A3BEF7}" type="datetimeFigureOut">
              <a:rPr lang="en-US" smtClean="0"/>
              <a:pPr/>
              <a:t>8/7/2012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7F8CB-B632-4081-A34F-19B0A1CE815B}" type="slidenum">
              <a:rPr lang="en-US" smtClean="0"/>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3008313" cy="1054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381000"/>
            <a:ext cx="5111750" cy="5745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4ACBB2-75D1-4ECE-8FA1-1C59256080EF}" type="datetimeFigureOut">
              <a:rPr lang="en-US" smtClean="0">
                <a:solidFill>
                  <a:srgbClr val="9BBB59">
                    <a:lumMod val="75000"/>
                  </a:srgbClr>
                </a:solidFill>
              </a:rPr>
              <a:pPr/>
              <a:t>8/7/2012</a:t>
            </a:fld>
            <a:endParaRPr lang="en-US" dirty="0">
              <a:solidFill>
                <a:srgbClr val="9BBB59">
                  <a:lumMod val="75000"/>
                </a:srgbClr>
              </a:solidFill>
            </a:endParaRPr>
          </a:p>
        </p:txBody>
      </p:sp>
      <p:sp>
        <p:nvSpPr>
          <p:cNvPr id="6" name="Footer Placeholder 5"/>
          <p:cNvSpPr>
            <a:spLocks noGrp="1"/>
          </p:cNvSpPr>
          <p:nvPr>
            <p:ph type="ftr" sz="quarter" idx="11"/>
          </p:nvPr>
        </p:nvSpPr>
        <p:spPr/>
        <p:txBody>
          <a:bodyPr/>
          <a:lstStyle/>
          <a:p>
            <a:endParaRPr lang="en-US" dirty="0">
              <a:solidFill>
                <a:srgbClr val="9BBB59">
                  <a:lumMod val="75000"/>
                </a:srgbClr>
              </a:solidFill>
            </a:endParaRPr>
          </a:p>
        </p:txBody>
      </p:sp>
      <p:sp>
        <p:nvSpPr>
          <p:cNvPr id="7" name="Slide Number Placeholder 6"/>
          <p:cNvSpPr>
            <a:spLocks noGrp="1"/>
          </p:cNvSpPr>
          <p:nvPr>
            <p:ph type="sldNum" sz="quarter" idx="12"/>
          </p:nvPr>
        </p:nvSpPr>
        <p:spPr/>
        <p:txBody>
          <a:bodyPr/>
          <a:lstStyle/>
          <a:p>
            <a:fld id="{26BE7B7E-B272-4E2A-A248-50AC8862FF3D}" type="slidenum">
              <a:rPr lang="en-US" smtClean="0">
                <a:solidFill>
                  <a:srgbClr val="9BBB59">
                    <a:lumMod val="75000"/>
                  </a:srgbClr>
                </a:solidFill>
              </a:rPr>
              <a:pPr/>
              <a:t>‹#›</a:t>
            </a:fld>
            <a:endParaRPr lang="en-US" dirty="0">
              <a:solidFill>
                <a:srgbClr val="9BBB59">
                  <a:lumMod val="75000"/>
                </a:srgbClr>
              </a:solidFill>
            </a:endParaRPr>
          </a:p>
        </p:txBody>
      </p:sp>
    </p:spTree>
    <p:extLst>
      <p:ext uri="{BB962C8B-B14F-4D97-AF65-F5344CB8AC3E}">
        <p14:creationId xmlns:p14="http://schemas.microsoft.com/office/powerpoint/2010/main" val="30605620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4ACBB2-75D1-4ECE-8FA1-1C59256080EF}" type="datetimeFigureOut">
              <a:rPr lang="en-US" smtClean="0">
                <a:solidFill>
                  <a:srgbClr val="9BBB59">
                    <a:lumMod val="75000"/>
                  </a:srgbClr>
                </a:solidFill>
              </a:rPr>
              <a:pPr/>
              <a:t>8/7/2012</a:t>
            </a:fld>
            <a:endParaRPr lang="en-US" dirty="0">
              <a:solidFill>
                <a:srgbClr val="9BBB59">
                  <a:lumMod val="75000"/>
                </a:srgbClr>
              </a:solidFill>
            </a:endParaRPr>
          </a:p>
        </p:txBody>
      </p:sp>
      <p:sp>
        <p:nvSpPr>
          <p:cNvPr id="6" name="Footer Placeholder 5"/>
          <p:cNvSpPr>
            <a:spLocks noGrp="1"/>
          </p:cNvSpPr>
          <p:nvPr>
            <p:ph type="ftr" sz="quarter" idx="11"/>
          </p:nvPr>
        </p:nvSpPr>
        <p:spPr/>
        <p:txBody>
          <a:bodyPr/>
          <a:lstStyle/>
          <a:p>
            <a:endParaRPr lang="en-US" dirty="0">
              <a:solidFill>
                <a:srgbClr val="9BBB59">
                  <a:lumMod val="75000"/>
                </a:srgbClr>
              </a:solidFill>
            </a:endParaRPr>
          </a:p>
        </p:txBody>
      </p:sp>
      <p:sp>
        <p:nvSpPr>
          <p:cNvPr id="7" name="Slide Number Placeholder 6"/>
          <p:cNvSpPr>
            <a:spLocks noGrp="1"/>
          </p:cNvSpPr>
          <p:nvPr>
            <p:ph type="sldNum" sz="quarter" idx="12"/>
          </p:nvPr>
        </p:nvSpPr>
        <p:spPr/>
        <p:txBody>
          <a:bodyPr/>
          <a:lstStyle/>
          <a:p>
            <a:fld id="{26BE7B7E-B272-4E2A-A248-50AC8862FF3D}" type="slidenum">
              <a:rPr lang="en-US" smtClean="0">
                <a:solidFill>
                  <a:srgbClr val="9BBB59">
                    <a:lumMod val="75000"/>
                  </a:srgbClr>
                </a:solidFill>
              </a:rPr>
              <a:pPr/>
              <a:t>‹#›</a:t>
            </a:fld>
            <a:endParaRPr lang="en-US" dirty="0">
              <a:solidFill>
                <a:srgbClr val="9BBB59">
                  <a:lumMod val="75000"/>
                </a:srgbClr>
              </a:solidFill>
            </a:endParaRPr>
          </a:p>
        </p:txBody>
      </p:sp>
    </p:spTree>
    <p:extLst>
      <p:ext uri="{BB962C8B-B14F-4D97-AF65-F5344CB8AC3E}">
        <p14:creationId xmlns:p14="http://schemas.microsoft.com/office/powerpoint/2010/main" val="288710603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4ACBB2-75D1-4ECE-8FA1-1C59256080EF}" type="datetimeFigureOut">
              <a:rPr lang="en-US" smtClean="0">
                <a:solidFill>
                  <a:srgbClr val="9BBB59">
                    <a:lumMod val="75000"/>
                  </a:srgbClr>
                </a:solidFill>
              </a:rPr>
              <a:pPr/>
              <a:t>8/7/2012</a:t>
            </a:fld>
            <a:endParaRPr lang="en-US" dirty="0">
              <a:solidFill>
                <a:srgbClr val="9BBB59">
                  <a:lumMod val="75000"/>
                </a:srgbClr>
              </a:solidFill>
            </a:endParaRPr>
          </a:p>
        </p:txBody>
      </p:sp>
      <p:sp>
        <p:nvSpPr>
          <p:cNvPr id="5" name="Footer Placeholder 4"/>
          <p:cNvSpPr>
            <a:spLocks noGrp="1"/>
          </p:cNvSpPr>
          <p:nvPr>
            <p:ph type="ftr" sz="quarter" idx="11"/>
          </p:nvPr>
        </p:nvSpPr>
        <p:spPr/>
        <p:txBody>
          <a:bodyPr/>
          <a:lstStyle/>
          <a:p>
            <a:endParaRPr lang="en-US" dirty="0">
              <a:solidFill>
                <a:srgbClr val="9BBB59">
                  <a:lumMod val="75000"/>
                </a:srgbClr>
              </a:solidFill>
            </a:endParaRPr>
          </a:p>
        </p:txBody>
      </p:sp>
      <p:sp>
        <p:nvSpPr>
          <p:cNvPr id="6" name="Slide Number Placeholder 5"/>
          <p:cNvSpPr>
            <a:spLocks noGrp="1"/>
          </p:cNvSpPr>
          <p:nvPr>
            <p:ph type="sldNum" sz="quarter" idx="12"/>
          </p:nvPr>
        </p:nvSpPr>
        <p:spPr/>
        <p:txBody>
          <a:bodyPr/>
          <a:lstStyle/>
          <a:p>
            <a:fld id="{26BE7B7E-B272-4E2A-A248-50AC8862FF3D}" type="slidenum">
              <a:rPr lang="en-US" smtClean="0">
                <a:solidFill>
                  <a:srgbClr val="9BBB59">
                    <a:lumMod val="75000"/>
                  </a:srgbClr>
                </a:solidFill>
              </a:rPr>
              <a:pPr/>
              <a:t>‹#›</a:t>
            </a:fld>
            <a:endParaRPr lang="en-US" dirty="0">
              <a:solidFill>
                <a:srgbClr val="9BBB59">
                  <a:lumMod val="75000"/>
                </a:srgbClr>
              </a:solidFill>
            </a:endParaRPr>
          </a:p>
        </p:txBody>
      </p:sp>
    </p:spTree>
    <p:extLst>
      <p:ext uri="{BB962C8B-B14F-4D97-AF65-F5344CB8AC3E}">
        <p14:creationId xmlns:p14="http://schemas.microsoft.com/office/powerpoint/2010/main" val="104144571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45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45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4ACBB2-75D1-4ECE-8FA1-1C59256080EF}" type="datetimeFigureOut">
              <a:rPr lang="en-US" smtClean="0">
                <a:solidFill>
                  <a:srgbClr val="9BBB59">
                    <a:lumMod val="75000"/>
                  </a:srgbClr>
                </a:solidFill>
              </a:rPr>
              <a:pPr/>
              <a:t>8/7/2012</a:t>
            </a:fld>
            <a:endParaRPr lang="en-US" dirty="0">
              <a:solidFill>
                <a:srgbClr val="9BBB59">
                  <a:lumMod val="75000"/>
                </a:srgbClr>
              </a:solidFill>
            </a:endParaRPr>
          </a:p>
        </p:txBody>
      </p:sp>
      <p:sp>
        <p:nvSpPr>
          <p:cNvPr id="5" name="Footer Placeholder 4"/>
          <p:cNvSpPr>
            <a:spLocks noGrp="1"/>
          </p:cNvSpPr>
          <p:nvPr>
            <p:ph type="ftr" sz="quarter" idx="11"/>
          </p:nvPr>
        </p:nvSpPr>
        <p:spPr/>
        <p:txBody>
          <a:bodyPr/>
          <a:lstStyle/>
          <a:p>
            <a:endParaRPr lang="en-US" dirty="0">
              <a:solidFill>
                <a:srgbClr val="9BBB59">
                  <a:lumMod val="75000"/>
                </a:srgbClr>
              </a:solidFill>
            </a:endParaRPr>
          </a:p>
        </p:txBody>
      </p:sp>
      <p:sp>
        <p:nvSpPr>
          <p:cNvPr id="6" name="Slide Number Placeholder 5"/>
          <p:cNvSpPr>
            <a:spLocks noGrp="1"/>
          </p:cNvSpPr>
          <p:nvPr>
            <p:ph type="sldNum" sz="quarter" idx="12"/>
          </p:nvPr>
        </p:nvSpPr>
        <p:spPr/>
        <p:txBody>
          <a:bodyPr/>
          <a:lstStyle/>
          <a:p>
            <a:fld id="{26BE7B7E-B272-4E2A-A248-50AC8862FF3D}" type="slidenum">
              <a:rPr lang="en-US" smtClean="0">
                <a:solidFill>
                  <a:srgbClr val="9BBB59">
                    <a:lumMod val="75000"/>
                  </a:srgbClr>
                </a:solidFill>
              </a:rPr>
              <a:pPr/>
              <a:t>‹#›</a:t>
            </a:fld>
            <a:endParaRPr lang="en-US" dirty="0">
              <a:solidFill>
                <a:srgbClr val="9BBB59">
                  <a:lumMod val="75000"/>
                </a:srgbClr>
              </a:solidFill>
            </a:endParaRPr>
          </a:p>
        </p:txBody>
      </p:sp>
    </p:spTree>
    <p:extLst>
      <p:ext uri="{BB962C8B-B14F-4D97-AF65-F5344CB8AC3E}">
        <p14:creationId xmlns:p14="http://schemas.microsoft.com/office/powerpoint/2010/main" val="93619013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effectLst>
                  <a:outerShdw blurRad="38100" dist="38100" dir="2700000" algn="tl">
                    <a:srgbClr val="000000">
                      <a:alpha val="43137"/>
                    </a:srgbClr>
                  </a:outerShdw>
                </a:effectLst>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143000"/>
          </a:xfrm>
        </p:spPr>
        <p:txBody>
          <a:bodyPr/>
          <a:lstStyle>
            <a:lvl1pPr marL="0" indent="0" algn="ctr">
              <a:buNone/>
              <a:defRPr>
                <a:solidFill>
                  <a:srgbClr val="FFFFCC"/>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4ACBB2-75D1-4ECE-8FA1-1C59256080EF}" type="datetimeFigureOut">
              <a:rPr lang="en-US" smtClean="0">
                <a:solidFill>
                  <a:srgbClr val="9BBB59">
                    <a:lumMod val="75000"/>
                  </a:srgbClr>
                </a:solidFill>
              </a:rPr>
              <a:pPr/>
              <a:t>8/7/2012</a:t>
            </a:fld>
            <a:endParaRPr lang="en-US" dirty="0">
              <a:solidFill>
                <a:srgbClr val="9BBB59">
                  <a:lumMod val="75000"/>
                </a:srgbClr>
              </a:solidFill>
            </a:endParaRPr>
          </a:p>
        </p:txBody>
      </p:sp>
      <p:sp>
        <p:nvSpPr>
          <p:cNvPr id="5" name="Footer Placeholder 4"/>
          <p:cNvSpPr>
            <a:spLocks noGrp="1"/>
          </p:cNvSpPr>
          <p:nvPr>
            <p:ph type="ftr" sz="quarter" idx="11"/>
          </p:nvPr>
        </p:nvSpPr>
        <p:spPr/>
        <p:txBody>
          <a:bodyPr/>
          <a:lstStyle/>
          <a:p>
            <a:endParaRPr lang="en-US" dirty="0">
              <a:solidFill>
                <a:srgbClr val="9BBB59">
                  <a:lumMod val="75000"/>
                </a:srgbClr>
              </a:solidFill>
            </a:endParaRPr>
          </a:p>
        </p:txBody>
      </p:sp>
      <p:sp>
        <p:nvSpPr>
          <p:cNvPr id="6" name="Slide Number Placeholder 5"/>
          <p:cNvSpPr>
            <a:spLocks noGrp="1"/>
          </p:cNvSpPr>
          <p:nvPr>
            <p:ph type="sldNum" sz="quarter" idx="12"/>
          </p:nvPr>
        </p:nvSpPr>
        <p:spPr/>
        <p:txBody>
          <a:bodyPr/>
          <a:lstStyle/>
          <a:p>
            <a:fld id="{26BE7B7E-B272-4E2A-A248-50AC8862FF3D}" type="slidenum">
              <a:rPr lang="en-US" smtClean="0">
                <a:solidFill>
                  <a:srgbClr val="9BBB59">
                    <a:lumMod val="75000"/>
                  </a:srgbClr>
                </a:solidFill>
              </a:rPr>
              <a:pPr/>
              <a:t>‹#›</a:t>
            </a:fld>
            <a:endParaRPr lang="en-US" dirty="0">
              <a:solidFill>
                <a:srgbClr val="9BBB59">
                  <a:lumMod val="75000"/>
                </a:srgbClr>
              </a:solidFill>
            </a:endParaRPr>
          </a:p>
        </p:txBody>
      </p:sp>
    </p:spTree>
    <p:extLst>
      <p:ext uri="{BB962C8B-B14F-4D97-AF65-F5344CB8AC3E}">
        <p14:creationId xmlns:p14="http://schemas.microsoft.com/office/powerpoint/2010/main" val="391826733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u="sng"/>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4ACBB2-75D1-4ECE-8FA1-1C59256080EF}" type="datetimeFigureOut">
              <a:rPr lang="en-US" smtClean="0">
                <a:solidFill>
                  <a:srgbClr val="9BBB59">
                    <a:lumMod val="75000"/>
                  </a:srgbClr>
                </a:solidFill>
              </a:rPr>
              <a:pPr/>
              <a:t>8/7/2012</a:t>
            </a:fld>
            <a:endParaRPr lang="en-US" dirty="0">
              <a:solidFill>
                <a:srgbClr val="9BBB59">
                  <a:lumMod val="75000"/>
                </a:srgbClr>
              </a:solidFill>
            </a:endParaRPr>
          </a:p>
        </p:txBody>
      </p:sp>
      <p:sp>
        <p:nvSpPr>
          <p:cNvPr id="5" name="Footer Placeholder 4"/>
          <p:cNvSpPr>
            <a:spLocks noGrp="1"/>
          </p:cNvSpPr>
          <p:nvPr>
            <p:ph type="ftr" sz="quarter" idx="11"/>
          </p:nvPr>
        </p:nvSpPr>
        <p:spPr/>
        <p:txBody>
          <a:bodyPr/>
          <a:lstStyle/>
          <a:p>
            <a:endParaRPr lang="en-US" dirty="0">
              <a:solidFill>
                <a:srgbClr val="9BBB59">
                  <a:lumMod val="75000"/>
                </a:srgbClr>
              </a:solidFill>
            </a:endParaRPr>
          </a:p>
        </p:txBody>
      </p:sp>
      <p:sp>
        <p:nvSpPr>
          <p:cNvPr id="6" name="Slide Number Placeholder 5"/>
          <p:cNvSpPr>
            <a:spLocks noGrp="1"/>
          </p:cNvSpPr>
          <p:nvPr>
            <p:ph type="sldNum" sz="quarter" idx="12"/>
          </p:nvPr>
        </p:nvSpPr>
        <p:spPr/>
        <p:txBody>
          <a:bodyPr/>
          <a:lstStyle/>
          <a:p>
            <a:fld id="{26BE7B7E-B272-4E2A-A248-50AC8862FF3D}" type="slidenum">
              <a:rPr lang="en-US" smtClean="0">
                <a:solidFill>
                  <a:srgbClr val="9BBB59">
                    <a:lumMod val="75000"/>
                  </a:srgbClr>
                </a:solidFill>
              </a:rPr>
              <a:pPr/>
              <a:t>‹#›</a:t>
            </a:fld>
            <a:endParaRPr lang="en-US" dirty="0">
              <a:solidFill>
                <a:srgbClr val="9BBB59">
                  <a:lumMod val="75000"/>
                </a:srgbClr>
              </a:solidFill>
            </a:endParaRPr>
          </a:p>
        </p:txBody>
      </p:sp>
    </p:spTree>
    <p:extLst>
      <p:ext uri="{BB962C8B-B14F-4D97-AF65-F5344CB8AC3E}">
        <p14:creationId xmlns:p14="http://schemas.microsoft.com/office/powerpoint/2010/main" val="371188568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effectLst>
                  <a:outerShdw blurRad="38100" dist="38100" dir="2700000" algn="tl">
                    <a:srgbClr val="000000">
                      <a:alpha val="43137"/>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FFFFC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4ACBB2-75D1-4ECE-8FA1-1C59256080EF}" type="datetimeFigureOut">
              <a:rPr lang="en-US" smtClean="0">
                <a:solidFill>
                  <a:srgbClr val="9BBB59">
                    <a:lumMod val="75000"/>
                  </a:srgbClr>
                </a:solidFill>
              </a:rPr>
              <a:pPr/>
              <a:t>8/7/2012</a:t>
            </a:fld>
            <a:endParaRPr lang="en-US" dirty="0">
              <a:solidFill>
                <a:srgbClr val="9BBB59">
                  <a:lumMod val="75000"/>
                </a:srgbClr>
              </a:solidFill>
            </a:endParaRPr>
          </a:p>
        </p:txBody>
      </p:sp>
      <p:sp>
        <p:nvSpPr>
          <p:cNvPr id="5" name="Footer Placeholder 4"/>
          <p:cNvSpPr>
            <a:spLocks noGrp="1"/>
          </p:cNvSpPr>
          <p:nvPr>
            <p:ph type="ftr" sz="quarter" idx="11"/>
          </p:nvPr>
        </p:nvSpPr>
        <p:spPr/>
        <p:txBody>
          <a:bodyPr/>
          <a:lstStyle/>
          <a:p>
            <a:endParaRPr lang="en-US" dirty="0">
              <a:solidFill>
                <a:srgbClr val="9BBB59">
                  <a:lumMod val="75000"/>
                </a:srgbClr>
              </a:solidFill>
            </a:endParaRPr>
          </a:p>
        </p:txBody>
      </p:sp>
      <p:sp>
        <p:nvSpPr>
          <p:cNvPr id="6" name="Slide Number Placeholder 5"/>
          <p:cNvSpPr>
            <a:spLocks noGrp="1"/>
          </p:cNvSpPr>
          <p:nvPr>
            <p:ph type="sldNum" sz="quarter" idx="12"/>
          </p:nvPr>
        </p:nvSpPr>
        <p:spPr/>
        <p:txBody>
          <a:bodyPr/>
          <a:lstStyle/>
          <a:p>
            <a:fld id="{26BE7B7E-B272-4E2A-A248-50AC8862FF3D}" type="slidenum">
              <a:rPr lang="en-US" smtClean="0">
                <a:solidFill>
                  <a:srgbClr val="9BBB59">
                    <a:lumMod val="75000"/>
                  </a:srgbClr>
                </a:solidFill>
              </a:rPr>
              <a:pPr/>
              <a:t>‹#›</a:t>
            </a:fld>
            <a:endParaRPr lang="en-US" dirty="0">
              <a:solidFill>
                <a:srgbClr val="9BBB59">
                  <a:lumMod val="75000"/>
                </a:srgbClr>
              </a:solidFill>
            </a:endParaRPr>
          </a:p>
        </p:txBody>
      </p:sp>
    </p:spTree>
    <p:extLst>
      <p:ext uri="{BB962C8B-B14F-4D97-AF65-F5344CB8AC3E}">
        <p14:creationId xmlns:p14="http://schemas.microsoft.com/office/powerpoint/2010/main" val="98582590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4ACBB2-75D1-4ECE-8FA1-1C59256080EF}" type="datetimeFigureOut">
              <a:rPr lang="en-US" smtClean="0">
                <a:solidFill>
                  <a:srgbClr val="9BBB59">
                    <a:lumMod val="75000"/>
                  </a:srgbClr>
                </a:solidFill>
              </a:rPr>
              <a:pPr/>
              <a:t>8/7/2012</a:t>
            </a:fld>
            <a:endParaRPr lang="en-US" dirty="0">
              <a:solidFill>
                <a:srgbClr val="9BBB59">
                  <a:lumMod val="75000"/>
                </a:srgbClr>
              </a:solidFill>
            </a:endParaRPr>
          </a:p>
        </p:txBody>
      </p:sp>
      <p:sp>
        <p:nvSpPr>
          <p:cNvPr id="6" name="Footer Placeholder 5"/>
          <p:cNvSpPr>
            <a:spLocks noGrp="1"/>
          </p:cNvSpPr>
          <p:nvPr>
            <p:ph type="ftr" sz="quarter" idx="11"/>
          </p:nvPr>
        </p:nvSpPr>
        <p:spPr/>
        <p:txBody>
          <a:bodyPr/>
          <a:lstStyle/>
          <a:p>
            <a:endParaRPr lang="en-US" dirty="0">
              <a:solidFill>
                <a:srgbClr val="9BBB59">
                  <a:lumMod val="75000"/>
                </a:srgbClr>
              </a:solidFill>
            </a:endParaRPr>
          </a:p>
        </p:txBody>
      </p:sp>
      <p:sp>
        <p:nvSpPr>
          <p:cNvPr id="7" name="Slide Number Placeholder 6"/>
          <p:cNvSpPr>
            <a:spLocks noGrp="1"/>
          </p:cNvSpPr>
          <p:nvPr>
            <p:ph type="sldNum" sz="quarter" idx="12"/>
          </p:nvPr>
        </p:nvSpPr>
        <p:spPr/>
        <p:txBody>
          <a:bodyPr/>
          <a:lstStyle/>
          <a:p>
            <a:fld id="{26BE7B7E-B272-4E2A-A248-50AC8862FF3D}" type="slidenum">
              <a:rPr lang="en-US" smtClean="0">
                <a:solidFill>
                  <a:srgbClr val="9BBB59">
                    <a:lumMod val="75000"/>
                  </a:srgbClr>
                </a:solidFill>
              </a:rPr>
              <a:pPr/>
              <a:t>‹#›</a:t>
            </a:fld>
            <a:endParaRPr lang="en-US" dirty="0">
              <a:solidFill>
                <a:srgbClr val="9BBB59">
                  <a:lumMod val="75000"/>
                </a:srgbClr>
              </a:solidFill>
            </a:endParaRPr>
          </a:p>
        </p:txBody>
      </p:sp>
    </p:spTree>
    <p:extLst>
      <p:ext uri="{BB962C8B-B14F-4D97-AF65-F5344CB8AC3E}">
        <p14:creationId xmlns:p14="http://schemas.microsoft.com/office/powerpoint/2010/main" val="157147498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8115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209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8115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209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4ACBB2-75D1-4ECE-8FA1-1C59256080EF}" type="datetimeFigureOut">
              <a:rPr lang="en-US" smtClean="0">
                <a:solidFill>
                  <a:srgbClr val="9BBB59">
                    <a:lumMod val="75000"/>
                  </a:srgbClr>
                </a:solidFill>
              </a:rPr>
              <a:pPr/>
              <a:t>8/7/2012</a:t>
            </a:fld>
            <a:endParaRPr lang="en-US" dirty="0">
              <a:solidFill>
                <a:srgbClr val="9BBB59">
                  <a:lumMod val="75000"/>
                </a:srgbClr>
              </a:solidFill>
            </a:endParaRPr>
          </a:p>
        </p:txBody>
      </p:sp>
      <p:sp>
        <p:nvSpPr>
          <p:cNvPr id="8" name="Footer Placeholder 7"/>
          <p:cNvSpPr>
            <a:spLocks noGrp="1"/>
          </p:cNvSpPr>
          <p:nvPr>
            <p:ph type="ftr" sz="quarter" idx="11"/>
          </p:nvPr>
        </p:nvSpPr>
        <p:spPr/>
        <p:txBody>
          <a:bodyPr/>
          <a:lstStyle/>
          <a:p>
            <a:endParaRPr lang="en-US" dirty="0">
              <a:solidFill>
                <a:srgbClr val="9BBB59">
                  <a:lumMod val="75000"/>
                </a:srgbClr>
              </a:solidFill>
            </a:endParaRPr>
          </a:p>
        </p:txBody>
      </p:sp>
      <p:sp>
        <p:nvSpPr>
          <p:cNvPr id="9" name="Slide Number Placeholder 8"/>
          <p:cNvSpPr>
            <a:spLocks noGrp="1"/>
          </p:cNvSpPr>
          <p:nvPr>
            <p:ph type="sldNum" sz="quarter" idx="12"/>
          </p:nvPr>
        </p:nvSpPr>
        <p:spPr/>
        <p:txBody>
          <a:bodyPr/>
          <a:lstStyle/>
          <a:p>
            <a:fld id="{26BE7B7E-B272-4E2A-A248-50AC8862FF3D}" type="slidenum">
              <a:rPr lang="en-US" smtClean="0">
                <a:solidFill>
                  <a:srgbClr val="9BBB59">
                    <a:lumMod val="75000"/>
                  </a:srgbClr>
                </a:solidFill>
              </a:rPr>
              <a:pPr/>
              <a:t>‹#›</a:t>
            </a:fld>
            <a:endParaRPr lang="en-US" dirty="0">
              <a:solidFill>
                <a:srgbClr val="9BBB59">
                  <a:lumMod val="75000"/>
                </a:srgbClr>
              </a:solidFill>
            </a:endParaRPr>
          </a:p>
        </p:txBody>
      </p:sp>
    </p:spTree>
    <p:extLst>
      <p:ext uri="{BB962C8B-B14F-4D97-AF65-F5344CB8AC3E}">
        <p14:creationId xmlns:p14="http://schemas.microsoft.com/office/powerpoint/2010/main" val="221202668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4ACBB2-75D1-4ECE-8FA1-1C59256080EF}" type="datetimeFigureOut">
              <a:rPr lang="en-US" smtClean="0">
                <a:solidFill>
                  <a:srgbClr val="9BBB59">
                    <a:lumMod val="75000"/>
                  </a:srgbClr>
                </a:solidFill>
              </a:rPr>
              <a:pPr/>
              <a:t>8/7/2012</a:t>
            </a:fld>
            <a:endParaRPr lang="en-US" dirty="0">
              <a:solidFill>
                <a:srgbClr val="9BBB59">
                  <a:lumMod val="75000"/>
                </a:srgbClr>
              </a:solidFill>
            </a:endParaRPr>
          </a:p>
        </p:txBody>
      </p:sp>
      <p:sp>
        <p:nvSpPr>
          <p:cNvPr id="4" name="Footer Placeholder 3"/>
          <p:cNvSpPr>
            <a:spLocks noGrp="1"/>
          </p:cNvSpPr>
          <p:nvPr>
            <p:ph type="ftr" sz="quarter" idx="11"/>
          </p:nvPr>
        </p:nvSpPr>
        <p:spPr/>
        <p:txBody>
          <a:bodyPr/>
          <a:lstStyle/>
          <a:p>
            <a:endParaRPr lang="en-US" dirty="0">
              <a:solidFill>
                <a:srgbClr val="9BBB59">
                  <a:lumMod val="75000"/>
                </a:srgbClr>
              </a:solidFill>
            </a:endParaRPr>
          </a:p>
        </p:txBody>
      </p:sp>
      <p:sp>
        <p:nvSpPr>
          <p:cNvPr id="5" name="Slide Number Placeholder 4"/>
          <p:cNvSpPr>
            <a:spLocks noGrp="1"/>
          </p:cNvSpPr>
          <p:nvPr>
            <p:ph type="sldNum" sz="quarter" idx="12"/>
          </p:nvPr>
        </p:nvSpPr>
        <p:spPr/>
        <p:txBody>
          <a:bodyPr/>
          <a:lstStyle/>
          <a:p>
            <a:fld id="{26BE7B7E-B272-4E2A-A248-50AC8862FF3D}" type="slidenum">
              <a:rPr lang="en-US" smtClean="0">
                <a:solidFill>
                  <a:srgbClr val="9BBB59">
                    <a:lumMod val="75000"/>
                  </a:srgbClr>
                </a:solidFill>
              </a:rPr>
              <a:pPr/>
              <a:t>‹#›</a:t>
            </a:fld>
            <a:endParaRPr lang="en-US" dirty="0">
              <a:solidFill>
                <a:srgbClr val="9BBB59">
                  <a:lumMod val="75000"/>
                </a:srgbClr>
              </a:solidFill>
            </a:endParaRPr>
          </a:p>
        </p:txBody>
      </p:sp>
    </p:spTree>
    <p:extLst>
      <p:ext uri="{BB962C8B-B14F-4D97-AF65-F5344CB8AC3E}">
        <p14:creationId xmlns:p14="http://schemas.microsoft.com/office/powerpoint/2010/main" val="323598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4401F4-0DBF-43F4-86CD-FD1102A3BEF7}" type="datetimeFigureOut">
              <a:rPr lang="en-US" smtClean="0"/>
              <a:pPr/>
              <a:t>8/7/2012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7F8CB-B632-4081-A34F-19B0A1CE815B}" type="slidenum">
              <a:rPr lang="en-US" smtClean="0"/>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4ACBB2-75D1-4ECE-8FA1-1C59256080EF}" type="datetimeFigureOut">
              <a:rPr lang="en-US" smtClean="0">
                <a:solidFill>
                  <a:srgbClr val="9BBB59">
                    <a:lumMod val="75000"/>
                  </a:srgbClr>
                </a:solidFill>
              </a:rPr>
              <a:pPr/>
              <a:t>8/7/2012</a:t>
            </a:fld>
            <a:endParaRPr lang="en-US" dirty="0">
              <a:solidFill>
                <a:srgbClr val="9BBB59">
                  <a:lumMod val="75000"/>
                </a:srgbClr>
              </a:solidFill>
            </a:endParaRPr>
          </a:p>
        </p:txBody>
      </p:sp>
      <p:sp>
        <p:nvSpPr>
          <p:cNvPr id="3" name="Footer Placeholder 2"/>
          <p:cNvSpPr>
            <a:spLocks noGrp="1"/>
          </p:cNvSpPr>
          <p:nvPr>
            <p:ph type="ftr" sz="quarter" idx="11"/>
          </p:nvPr>
        </p:nvSpPr>
        <p:spPr/>
        <p:txBody>
          <a:bodyPr/>
          <a:lstStyle/>
          <a:p>
            <a:endParaRPr lang="en-US" dirty="0">
              <a:solidFill>
                <a:srgbClr val="9BBB59">
                  <a:lumMod val="75000"/>
                </a:srgbClr>
              </a:solidFill>
            </a:endParaRPr>
          </a:p>
        </p:txBody>
      </p:sp>
      <p:sp>
        <p:nvSpPr>
          <p:cNvPr id="4" name="Slide Number Placeholder 3"/>
          <p:cNvSpPr>
            <a:spLocks noGrp="1"/>
          </p:cNvSpPr>
          <p:nvPr>
            <p:ph type="sldNum" sz="quarter" idx="12"/>
          </p:nvPr>
        </p:nvSpPr>
        <p:spPr/>
        <p:txBody>
          <a:bodyPr/>
          <a:lstStyle/>
          <a:p>
            <a:fld id="{26BE7B7E-B272-4E2A-A248-50AC8862FF3D}" type="slidenum">
              <a:rPr lang="en-US" smtClean="0">
                <a:solidFill>
                  <a:srgbClr val="9BBB59">
                    <a:lumMod val="75000"/>
                  </a:srgbClr>
                </a:solidFill>
              </a:rPr>
              <a:pPr/>
              <a:t>‹#›</a:t>
            </a:fld>
            <a:endParaRPr lang="en-US" dirty="0">
              <a:solidFill>
                <a:srgbClr val="9BBB59">
                  <a:lumMod val="75000"/>
                </a:srgbClr>
              </a:solidFill>
            </a:endParaRPr>
          </a:p>
        </p:txBody>
      </p:sp>
    </p:spTree>
    <p:extLst>
      <p:ext uri="{BB962C8B-B14F-4D97-AF65-F5344CB8AC3E}">
        <p14:creationId xmlns:p14="http://schemas.microsoft.com/office/powerpoint/2010/main" val="191686960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3008313" cy="1054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381000"/>
            <a:ext cx="5111750" cy="5745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4ACBB2-75D1-4ECE-8FA1-1C59256080EF}" type="datetimeFigureOut">
              <a:rPr lang="en-US" smtClean="0">
                <a:solidFill>
                  <a:srgbClr val="9BBB59">
                    <a:lumMod val="75000"/>
                  </a:srgbClr>
                </a:solidFill>
              </a:rPr>
              <a:pPr/>
              <a:t>8/7/2012</a:t>
            </a:fld>
            <a:endParaRPr lang="en-US" dirty="0">
              <a:solidFill>
                <a:srgbClr val="9BBB59">
                  <a:lumMod val="75000"/>
                </a:srgbClr>
              </a:solidFill>
            </a:endParaRPr>
          </a:p>
        </p:txBody>
      </p:sp>
      <p:sp>
        <p:nvSpPr>
          <p:cNvPr id="6" name="Footer Placeholder 5"/>
          <p:cNvSpPr>
            <a:spLocks noGrp="1"/>
          </p:cNvSpPr>
          <p:nvPr>
            <p:ph type="ftr" sz="quarter" idx="11"/>
          </p:nvPr>
        </p:nvSpPr>
        <p:spPr/>
        <p:txBody>
          <a:bodyPr/>
          <a:lstStyle/>
          <a:p>
            <a:endParaRPr lang="en-US" dirty="0">
              <a:solidFill>
                <a:srgbClr val="9BBB59">
                  <a:lumMod val="75000"/>
                </a:srgbClr>
              </a:solidFill>
            </a:endParaRPr>
          </a:p>
        </p:txBody>
      </p:sp>
      <p:sp>
        <p:nvSpPr>
          <p:cNvPr id="7" name="Slide Number Placeholder 6"/>
          <p:cNvSpPr>
            <a:spLocks noGrp="1"/>
          </p:cNvSpPr>
          <p:nvPr>
            <p:ph type="sldNum" sz="quarter" idx="12"/>
          </p:nvPr>
        </p:nvSpPr>
        <p:spPr/>
        <p:txBody>
          <a:bodyPr/>
          <a:lstStyle/>
          <a:p>
            <a:fld id="{26BE7B7E-B272-4E2A-A248-50AC8862FF3D}" type="slidenum">
              <a:rPr lang="en-US" smtClean="0">
                <a:solidFill>
                  <a:srgbClr val="9BBB59">
                    <a:lumMod val="75000"/>
                  </a:srgbClr>
                </a:solidFill>
              </a:rPr>
              <a:pPr/>
              <a:t>‹#›</a:t>
            </a:fld>
            <a:endParaRPr lang="en-US" dirty="0">
              <a:solidFill>
                <a:srgbClr val="9BBB59">
                  <a:lumMod val="75000"/>
                </a:srgbClr>
              </a:solidFill>
            </a:endParaRPr>
          </a:p>
        </p:txBody>
      </p:sp>
    </p:spTree>
    <p:extLst>
      <p:ext uri="{BB962C8B-B14F-4D97-AF65-F5344CB8AC3E}">
        <p14:creationId xmlns:p14="http://schemas.microsoft.com/office/powerpoint/2010/main" val="30605620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4ACBB2-75D1-4ECE-8FA1-1C59256080EF}" type="datetimeFigureOut">
              <a:rPr lang="en-US" smtClean="0">
                <a:solidFill>
                  <a:srgbClr val="9BBB59">
                    <a:lumMod val="75000"/>
                  </a:srgbClr>
                </a:solidFill>
              </a:rPr>
              <a:pPr/>
              <a:t>8/7/2012</a:t>
            </a:fld>
            <a:endParaRPr lang="en-US" dirty="0">
              <a:solidFill>
                <a:srgbClr val="9BBB59">
                  <a:lumMod val="75000"/>
                </a:srgbClr>
              </a:solidFill>
            </a:endParaRPr>
          </a:p>
        </p:txBody>
      </p:sp>
      <p:sp>
        <p:nvSpPr>
          <p:cNvPr id="6" name="Footer Placeholder 5"/>
          <p:cNvSpPr>
            <a:spLocks noGrp="1"/>
          </p:cNvSpPr>
          <p:nvPr>
            <p:ph type="ftr" sz="quarter" idx="11"/>
          </p:nvPr>
        </p:nvSpPr>
        <p:spPr/>
        <p:txBody>
          <a:bodyPr/>
          <a:lstStyle/>
          <a:p>
            <a:endParaRPr lang="en-US" dirty="0">
              <a:solidFill>
                <a:srgbClr val="9BBB59">
                  <a:lumMod val="75000"/>
                </a:srgbClr>
              </a:solidFill>
            </a:endParaRPr>
          </a:p>
        </p:txBody>
      </p:sp>
      <p:sp>
        <p:nvSpPr>
          <p:cNvPr id="7" name="Slide Number Placeholder 6"/>
          <p:cNvSpPr>
            <a:spLocks noGrp="1"/>
          </p:cNvSpPr>
          <p:nvPr>
            <p:ph type="sldNum" sz="quarter" idx="12"/>
          </p:nvPr>
        </p:nvSpPr>
        <p:spPr/>
        <p:txBody>
          <a:bodyPr/>
          <a:lstStyle/>
          <a:p>
            <a:fld id="{26BE7B7E-B272-4E2A-A248-50AC8862FF3D}" type="slidenum">
              <a:rPr lang="en-US" smtClean="0">
                <a:solidFill>
                  <a:srgbClr val="9BBB59">
                    <a:lumMod val="75000"/>
                  </a:srgbClr>
                </a:solidFill>
              </a:rPr>
              <a:pPr/>
              <a:t>‹#›</a:t>
            </a:fld>
            <a:endParaRPr lang="en-US" dirty="0">
              <a:solidFill>
                <a:srgbClr val="9BBB59">
                  <a:lumMod val="75000"/>
                </a:srgbClr>
              </a:solidFill>
            </a:endParaRPr>
          </a:p>
        </p:txBody>
      </p:sp>
    </p:spTree>
    <p:extLst>
      <p:ext uri="{BB962C8B-B14F-4D97-AF65-F5344CB8AC3E}">
        <p14:creationId xmlns:p14="http://schemas.microsoft.com/office/powerpoint/2010/main" val="288710603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4ACBB2-75D1-4ECE-8FA1-1C59256080EF}" type="datetimeFigureOut">
              <a:rPr lang="en-US" smtClean="0">
                <a:solidFill>
                  <a:srgbClr val="9BBB59">
                    <a:lumMod val="75000"/>
                  </a:srgbClr>
                </a:solidFill>
              </a:rPr>
              <a:pPr/>
              <a:t>8/7/2012</a:t>
            </a:fld>
            <a:endParaRPr lang="en-US" dirty="0">
              <a:solidFill>
                <a:srgbClr val="9BBB59">
                  <a:lumMod val="75000"/>
                </a:srgbClr>
              </a:solidFill>
            </a:endParaRPr>
          </a:p>
        </p:txBody>
      </p:sp>
      <p:sp>
        <p:nvSpPr>
          <p:cNvPr id="5" name="Footer Placeholder 4"/>
          <p:cNvSpPr>
            <a:spLocks noGrp="1"/>
          </p:cNvSpPr>
          <p:nvPr>
            <p:ph type="ftr" sz="quarter" idx="11"/>
          </p:nvPr>
        </p:nvSpPr>
        <p:spPr/>
        <p:txBody>
          <a:bodyPr/>
          <a:lstStyle/>
          <a:p>
            <a:endParaRPr lang="en-US" dirty="0">
              <a:solidFill>
                <a:srgbClr val="9BBB59">
                  <a:lumMod val="75000"/>
                </a:srgbClr>
              </a:solidFill>
            </a:endParaRPr>
          </a:p>
        </p:txBody>
      </p:sp>
      <p:sp>
        <p:nvSpPr>
          <p:cNvPr id="6" name="Slide Number Placeholder 5"/>
          <p:cNvSpPr>
            <a:spLocks noGrp="1"/>
          </p:cNvSpPr>
          <p:nvPr>
            <p:ph type="sldNum" sz="quarter" idx="12"/>
          </p:nvPr>
        </p:nvSpPr>
        <p:spPr/>
        <p:txBody>
          <a:bodyPr/>
          <a:lstStyle/>
          <a:p>
            <a:fld id="{26BE7B7E-B272-4E2A-A248-50AC8862FF3D}" type="slidenum">
              <a:rPr lang="en-US" smtClean="0">
                <a:solidFill>
                  <a:srgbClr val="9BBB59">
                    <a:lumMod val="75000"/>
                  </a:srgbClr>
                </a:solidFill>
              </a:rPr>
              <a:pPr/>
              <a:t>‹#›</a:t>
            </a:fld>
            <a:endParaRPr lang="en-US" dirty="0">
              <a:solidFill>
                <a:srgbClr val="9BBB59">
                  <a:lumMod val="75000"/>
                </a:srgbClr>
              </a:solidFill>
            </a:endParaRPr>
          </a:p>
        </p:txBody>
      </p:sp>
    </p:spTree>
    <p:extLst>
      <p:ext uri="{BB962C8B-B14F-4D97-AF65-F5344CB8AC3E}">
        <p14:creationId xmlns:p14="http://schemas.microsoft.com/office/powerpoint/2010/main" val="104144571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45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45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4ACBB2-75D1-4ECE-8FA1-1C59256080EF}" type="datetimeFigureOut">
              <a:rPr lang="en-US" smtClean="0">
                <a:solidFill>
                  <a:srgbClr val="9BBB59">
                    <a:lumMod val="75000"/>
                  </a:srgbClr>
                </a:solidFill>
              </a:rPr>
              <a:pPr/>
              <a:t>8/7/2012</a:t>
            </a:fld>
            <a:endParaRPr lang="en-US" dirty="0">
              <a:solidFill>
                <a:srgbClr val="9BBB59">
                  <a:lumMod val="75000"/>
                </a:srgbClr>
              </a:solidFill>
            </a:endParaRPr>
          </a:p>
        </p:txBody>
      </p:sp>
      <p:sp>
        <p:nvSpPr>
          <p:cNvPr id="5" name="Footer Placeholder 4"/>
          <p:cNvSpPr>
            <a:spLocks noGrp="1"/>
          </p:cNvSpPr>
          <p:nvPr>
            <p:ph type="ftr" sz="quarter" idx="11"/>
          </p:nvPr>
        </p:nvSpPr>
        <p:spPr/>
        <p:txBody>
          <a:bodyPr/>
          <a:lstStyle/>
          <a:p>
            <a:endParaRPr lang="en-US" dirty="0">
              <a:solidFill>
                <a:srgbClr val="9BBB59">
                  <a:lumMod val="75000"/>
                </a:srgbClr>
              </a:solidFill>
            </a:endParaRPr>
          </a:p>
        </p:txBody>
      </p:sp>
      <p:sp>
        <p:nvSpPr>
          <p:cNvPr id="6" name="Slide Number Placeholder 5"/>
          <p:cNvSpPr>
            <a:spLocks noGrp="1"/>
          </p:cNvSpPr>
          <p:nvPr>
            <p:ph type="sldNum" sz="quarter" idx="12"/>
          </p:nvPr>
        </p:nvSpPr>
        <p:spPr/>
        <p:txBody>
          <a:bodyPr/>
          <a:lstStyle/>
          <a:p>
            <a:fld id="{26BE7B7E-B272-4E2A-A248-50AC8862FF3D}" type="slidenum">
              <a:rPr lang="en-US" smtClean="0">
                <a:solidFill>
                  <a:srgbClr val="9BBB59">
                    <a:lumMod val="75000"/>
                  </a:srgbClr>
                </a:solidFill>
              </a:rPr>
              <a:pPr/>
              <a:t>‹#›</a:t>
            </a:fld>
            <a:endParaRPr lang="en-US" dirty="0">
              <a:solidFill>
                <a:srgbClr val="9BBB59">
                  <a:lumMod val="75000"/>
                </a:srgbClr>
              </a:solidFill>
            </a:endParaRPr>
          </a:p>
        </p:txBody>
      </p:sp>
    </p:spTree>
    <p:extLst>
      <p:ext uri="{BB962C8B-B14F-4D97-AF65-F5344CB8AC3E}">
        <p14:creationId xmlns:p14="http://schemas.microsoft.com/office/powerpoint/2010/main" val="93619013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effectLst>
                  <a:outerShdw blurRad="38100" dist="38100" dir="2700000" algn="tl">
                    <a:srgbClr val="000000">
                      <a:alpha val="43137"/>
                    </a:srgbClr>
                  </a:outerShdw>
                </a:effectLst>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143000"/>
          </a:xfrm>
        </p:spPr>
        <p:txBody>
          <a:bodyPr/>
          <a:lstStyle>
            <a:lvl1pPr marL="0" indent="0" algn="ctr">
              <a:buNone/>
              <a:defRPr>
                <a:solidFill>
                  <a:srgbClr val="FFFFCC"/>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4ACBB2-75D1-4ECE-8FA1-1C59256080EF}" type="datetimeFigureOut">
              <a:rPr lang="en-US" smtClean="0">
                <a:solidFill>
                  <a:srgbClr val="9BBB59">
                    <a:lumMod val="75000"/>
                  </a:srgbClr>
                </a:solidFill>
              </a:rPr>
              <a:pPr/>
              <a:t>8/7/2012</a:t>
            </a:fld>
            <a:endParaRPr lang="en-US" dirty="0">
              <a:solidFill>
                <a:srgbClr val="9BBB59">
                  <a:lumMod val="75000"/>
                </a:srgbClr>
              </a:solidFill>
            </a:endParaRPr>
          </a:p>
        </p:txBody>
      </p:sp>
      <p:sp>
        <p:nvSpPr>
          <p:cNvPr id="5" name="Footer Placeholder 4"/>
          <p:cNvSpPr>
            <a:spLocks noGrp="1"/>
          </p:cNvSpPr>
          <p:nvPr>
            <p:ph type="ftr" sz="quarter" idx="11"/>
          </p:nvPr>
        </p:nvSpPr>
        <p:spPr/>
        <p:txBody>
          <a:bodyPr/>
          <a:lstStyle/>
          <a:p>
            <a:endParaRPr lang="en-US" dirty="0">
              <a:solidFill>
                <a:srgbClr val="9BBB59">
                  <a:lumMod val="75000"/>
                </a:srgbClr>
              </a:solidFill>
            </a:endParaRPr>
          </a:p>
        </p:txBody>
      </p:sp>
      <p:sp>
        <p:nvSpPr>
          <p:cNvPr id="6" name="Slide Number Placeholder 5"/>
          <p:cNvSpPr>
            <a:spLocks noGrp="1"/>
          </p:cNvSpPr>
          <p:nvPr>
            <p:ph type="sldNum" sz="quarter" idx="12"/>
          </p:nvPr>
        </p:nvSpPr>
        <p:spPr/>
        <p:txBody>
          <a:bodyPr/>
          <a:lstStyle/>
          <a:p>
            <a:fld id="{26BE7B7E-B272-4E2A-A248-50AC8862FF3D}" type="slidenum">
              <a:rPr lang="en-US" smtClean="0">
                <a:solidFill>
                  <a:srgbClr val="9BBB59">
                    <a:lumMod val="75000"/>
                  </a:srgbClr>
                </a:solidFill>
              </a:rPr>
              <a:pPr/>
              <a:t>‹#›</a:t>
            </a:fld>
            <a:endParaRPr lang="en-US" dirty="0">
              <a:solidFill>
                <a:srgbClr val="9BBB59">
                  <a:lumMod val="75000"/>
                </a:srgbClr>
              </a:solidFill>
            </a:endParaRPr>
          </a:p>
        </p:txBody>
      </p:sp>
    </p:spTree>
    <p:extLst>
      <p:ext uri="{BB962C8B-B14F-4D97-AF65-F5344CB8AC3E}">
        <p14:creationId xmlns:p14="http://schemas.microsoft.com/office/powerpoint/2010/main" val="391826733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u="sng"/>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4ACBB2-75D1-4ECE-8FA1-1C59256080EF}" type="datetimeFigureOut">
              <a:rPr lang="en-US" smtClean="0">
                <a:solidFill>
                  <a:srgbClr val="9BBB59">
                    <a:lumMod val="75000"/>
                  </a:srgbClr>
                </a:solidFill>
              </a:rPr>
              <a:pPr/>
              <a:t>8/7/2012</a:t>
            </a:fld>
            <a:endParaRPr lang="en-US" dirty="0">
              <a:solidFill>
                <a:srgbClr val="9BBB59">
                  <a:lumMod val="75000"/>
                </a:srgbClr>
              </a:solidFill>
            </a:endParaRPr>
          </a:p>
        </p:txBody>
      </p:sp>
      <p:sp>
        <p:nvSpPr>
          <p:cNvPr id="5" name="Footer Placeholder 4"/>
          <p:cNvSpPr>
            <a:spLocks noGrp="1"/>
          </p:cNvSpPr>
          <p:nvPr>
            <p:ph type="ftr" sz="quarter" idx="11"/>
          </p:nvPr>
        </p:nvSpPr>
        <p:spPr/>
        <p:txBody>
          <a:bodyPr/>
          <a:lstStyle/>
          <a:p>
            <a:endParaRPr lang="en-US" dirty="0">
              <a:solidFill>
                <a:srgbClr val="9BBB59">
                  <a:lumMod val="75000"/>
                </a:srgbClr>
              </a:solidFill>
            </a:endParaRPr>
          </a:p>
        </p:txBody>
      </p:sp>
      <p:sp>
        <p:nvSpPr>
          <p:cNvPr id="6" name="Slide Number Placeholder 5"/>
          <p:cNvSpPr>
            <a:spLocks noGrp="1"/>
          </p:cNvSpPr>
          <p:nvPr>
            <p:ph type="sldNum" sz="quarter" idx="12"/>
          </p:nvPr>
        </p:nvSpPr>
        <p:spPr/>
        <p:txBody>
          <a:bodyPr/>
          <a:lstStyle/>
          <a:p>
            <a:fld id="{26BE7B7E-B272-4E2A-A248-50AC8862FF3D}" type="slidenum">
              <a:rPr lang="en-US" smtClean="0">
                <a:solidFill>
                  <a:srgbClr val="9BBB59">
                    <a:lumMod val="75000"/>
                  </a:srgbClr>
                </a:solidFill>
              </a:rPr>
              <a:pPr/>
              <a:t>‹#›</a:t>
            </a:fld>
            <a:endParaRPr lang="en-US" dirty="0">
              <a:solidFill>
                <a:srgbClr val="9BBB59">
                  <a:lumMod val="75000"/>
                </a:srgbClr>
              </a:solidFill>
            </a:endParaRPr>
          </a:p>
        </p:txBody>
      </p:sp>
    </p:spTree>
    <p:extLst>
      <p:ext uri="{BB962C8B-B14F-4D97-AF65-F5344CB8AC3E}">
        <p14:creationId xmlns:p14="http://schemas.microsoft.com/office/powerpoint/2010/main" val="371188568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effectLst>
                  <a:outerShdw blurRad="38100" dist="38100" dir="2700000" algn="tl">
                    <a:srgbClr val="000000">
                      <a:alpha val="43137"/>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FFFFC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4ACBB2-75D1-4ECE-8FA1-1C59256080EF}" type="datetimeFigureOut">
              <a:rPr lang="en-US" smtClean="0">
                <a:solidFill>
                  <a:srgbClr val="9BBB59">
                    <a:lumMod val="75000"/>
                  </a:srgbClr>
                </a:solidFill>
              </a:rPr>
              <a:pPr/>
              <a:t>8/7/2012</a:t>
            </a:fld>
            <a:endParaRPr lang="en-US" dirty="0">
              <a:solidFill>
                <a:srgbClr val="9BBB59">
                  <a:lumMod val="75000"/>
                </a:srgbClr>
              </a:solidFill>
            </a:endParaRPr>
          </a:p>
        </p:txBody>
      </p:sp>
      <p:sp>
        <p:nvSpPr>
          <p:cNvPr id="5" name="Footer Placeholder 4"/>
          <p:cNvSpPr>
            <a:spLocks noGrp="1"/>
          </p:cNvSpPr>
          <p:nvPr>
            <p:ph type="ftr" sz="quarter" idx="11"/>
          </p:nvPr>
        </p:nvSpPr>
        <p:spPr/>
        <p:txBody>
          <a:bodyPr/>
          <a:lstStyle/>
          <a:p>
            <a:endParaRPr lang="en-US" dirty="0">
              <a:solidFill>
                <a:srgbClr val="9BBB59">
                  <a:lumMod val="75000"/>
                </a:srgbClr>
              </a:solidFill>
            </a:endParaRPr>
          </a:p>
        </p:txBody>
      </p:sp>
      <p:sp>
        <p:nvSpPr>
          <p:cNvPr id="6" name="Slide Number Placeholder 5"/>
          <p:cNvSpPr>
            <a:spLocks noGrp="1"/>
          </p:cNvSpPr>
          <p:nvPr>
            <p:ph type="sldNum" sz="quarter" idx="12"/>
          </p:nvPr>
        </p:nvSpPr>
        <p:spPr/>
        <p:txBody>
          <a:bodyPr/>
          <a:lstStyle/>
          <a:p>
            <a:fld id="{26BE7B7E-B272-4E2A-A248-50AC8862FF3D}" type="slidenum">
              <a:rPr lang="en-US" smtClean="0">
                <a:solidFill>
                  <a:srgbClr val="9BBB59">
                    <a:lumMod val="75000"/>
                  </a:srgbClr>
                </a:solidFill>
              </a:rPr>
              <a:pPr/>
              <a:t>‹#›</a:t>
            </a:fld>
            <a:endParaRPr lang="en-US" dirty="0">
              <a:solidFill>
                <a:srgbClr val="9BBB59">
                  <a:lumMod val="75000"/>
                </a:srgbClr>
              </a:solidFill>
            </a:endParaRPr>
          </a:p>
        </p:txBody>
      </p:sp>
    </p:spTree>
    <p:extLst>
      <p:ext uri="{BB962C8B-B14F-4D97-AF65-F5344CB8AC3E}">
        <p14:creationId xmlns:p14="http://schemas.microsoft.com/office/powerpoint/2010/main" val="98582590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4ACBB2-75D1-4ECE-8FA1-1C59256080EF}" type="datetimeFigureOut">
              <a:rPr lang="en-US" smtClean="0">
                <a:solidFill>
                  <a:srgbClr val="9BBB59">
                    <a:lumMod val="75000"/>
                  </a:srgbClr>
                </a:solidFill>
              </a:rPr>
              <a:pPr/>
              <a:t>8/7/2012</a:t>
            </a:fld>
            <a:endParaRPr lang="en-US" dirty="0">
              <a:solidFill>
                <a:srgbClr val="9BBB59">
                  <a:lumMod val="75000"/>
                </a:srgbClr>
              </a:solidFill>
            </a:endParaRPr>
          </a:p>
        </p:txBody>
      </p:sp>
      <p:sp>
        <p:nvSpPr>
          <p:cNvPr id="6" name="Footer Placeholder 5"/>
          <p:cNvSpPr>
            <a:spLocks noGrp="1"/>
          </p:cNvSpPr>
          <p:nvPr>
            <p:ph type="ftr" sz="quarter" idx="11"/>
          </p:nvPr>
        </p:nvSpPr>
        <p:spPr/>
        <p:txBody>
          <a:bodyPr/>
          <a:lstStyle/>
          <a:p>
            <a:endParaRPr lang="en-US" dirty="0">
              <a:solidFill>
                <a:srgbClr val="9BBB59">
                  <a:lumMod val="75000"/>
                </a:srgbClr>
              </a:solidFill>
            </a:endParaRPr>
          </a:p>
        </p:txBody>
      </p:sp>
      <p:sp>
        <p:nvSpPr>
          <p:cNvPr id="7" name="Slide Number Placeholder 6"/>
          <p:cNvSpPr>
            <a:spLocks noGrp="1"/>
          </p:cNvSpPr>
          <p:nvPr>
            <p:ph type="sldNum" sz="quarter" idx="12"/>
          </p:nvPr>
        </p:nvSpPr>
        <p:spPr/>
        <p:txBody>
          <a:bodyPr/>
          <a:lstStyle/>
          <a:p>
            <a:fld id="{26BE7B7E-B272-4E2A-A248-50AC8862FF3D}" type="slidenum">
              <a:rPr lang="en-US" smtClean="0">
                <a:solidFill>
                  <a:srgbClr val="9BBB59">
                    <a:lumMod val="75000"/>
                  </a:srgbClr>
                </a:solidFill>
              </a:rPr>
              <a:pPr/>
              <a:t>‹#›</a:t>
            </a:fld>
            <a:endParaRPr lang="en-US" dirty="0">
              <a:solidFill>
                <a:srgbClr val="9BBB59">
                  <a:lumMod val="75000"/>
                </a:srgbClr>
              </a:solidFill>
            </a:endParaRPr>
          </a:p>
        </p:txBody>
      </p:sp>
    </p:spTree>
    <p:extLst>
      <p:ext uri="{BB962C8B-B14F-4D97-AF65-F5344CB8AC3E}">
        <p14:creationId xmlns:p14="http://schemas.microsoft.com/office/powerpoint/2010/main" val="157147498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8115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209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8115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209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4ACBB2-75D1-4ECE-8FA1-1C59256080EF}" type="datetimeFigureOut">
              <a:rPr lang="en-US" smtClean="0">
                <a:solidFill>
                  <a:srgbClr val="9BBB59">
                    <a:lumMod val="75000"/>
                  </a:srgbClr>
                </a:solidFill>
              </a:rPr>
              <a:pPr/>
              <a:t>8/7/2012</a:t>
            </a:fld>
            <a:endParaRPr lang="en-US" dirty="0">
              <a:solidFill>
                <a:srgbClr val="9BBB59">
                  <a:lumMod val="75000"/>
                </a:srgbClr>
              </a:solidFill>
            </a:endParaRPr>
          </a:p>
        </p:txBody>
      </p:sp>
      <p:sp>
        <p:nvSpPr>
          <p:cNvPr id="8" name="Footer Placeholder 7"/>
          <p:cNvSpPr>
            <a:spLocks noGrp="1"/>
          </p:cNvSpPr>
          <p:nvPr>
            <p:ph type="ftr" sz="quarter" idx="11"/>
          </p:nvPr>
        </p:nvSpPr>
        <p:spPr/>
        <p:txBody>
          <a:bodyPr/>
          <a:lstStyle/>
          <a:p>
            <a:endParaRPr lang="en-US" dirty="0">
              <a:solidFill>
                <a:srgbClr val="9BBB59">
                  <a:lumMod val="75000"/>
                </a:srgbClr>
              </a:solidFill>
            </a:endParaRPr>
          </a:p>
        </p:txBody>
      </p:sp>
      <p:sp>
        <p:nvSpPr>
          <p:cNvPr id="9" name="Slide Number Placeholder 8"/>
          <p:cNvSpPr>
            <a:spLocks noGrp="1"/>
          </p:cNvSpPr>
          <p:nvPr>
            <p:ph type="sldNum" sz="quarter" idx="12"/>
          </p:nvPr>
        </p:nvSpPr>
        <p:spPr/>
        <p:txBody>
          <a:bodyPr/>
          <a:lstStyle/>
          <a:p>
            <a:fld id="{26BE7B7E-B272-4E2A-A248-50AC8862FF3D}" type="slidenum">
              <a:rPr lang="en-US" smtClean="0">
                <a:solidFill>
                  <a:srgbClr val="9BBB59">
                    <a:lumMod val="75000"/>
                  </a:srgbClr>
                </a:solidFill>
              </a:rPr>
              <a:pPr/>
              <a:t>‹#›</a:t>
            </a:fld>
            <a:endParaRPr lang="en-US" dirty="0">
              <a:solidFill>
                <a:srgbClr val="9BBB59">
                  <a:lumMod val="75000"/>
                </a:srgbClr>
              </a:solidFill>
            </a:endParaRPr>
          </a:p>
        </p:txBody>
      </p:sp>
    </p:spTree>
    <p:extLst>
      <p:ext uri="{BB962C8B-B14F-4D97-AF65-F5344CB8AC3E}">
        <p14:creationId xmlns:p14="http://schemas.microsoft.com/office/powerpoint/2010/main" val="2212026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4401F4-0DBF-43F4-86CD-FD1102A3BEF7}" type="datetimeFigureOut">
              <a:rPr lang="en-US" smtClean="0"/>
              <a:pPr/>
              <a:t>8/7/2012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877F8CB-B632-4081-A34F-19B0A1CE815B}" type="slidenum">
              <a:rPr lang="en-US" smtClean="0"/>
              <a:pPr/>
              <a:t>‹#›</a:t>
            </a:fld>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4ACBB2-75D1-4ECE-8FA1-1C59256080EF}" type="datetimeFigureOut">
              <a:rPr lang="en-US" smtClean="0">
                <a:solidFill>
                  <a:srgbClr val="9BBB59">
                    <a:lumMod val="75000"/>
                  </a:srgbClr>
                </a:solidFill>
              </a:rPr>
              <a:pPr/>
              <a:t>8/7/2012</a:t>
            </a:fld>
            <a:endParaRPr lang="en-US" dirty="0">
              <a:solidFill>
                <a:srgbClr val="9BBB59">
                  <a:lumMod val="75000"/>
                </a:srgbClr>
              </a:solidFill>
            </a:endParaRPr>
          </a:p>
        </p:txBody>
      </p:sp>
      <p:sp>
        <p:nvSpPr>
          <p:cNvPr id="4" name="Footer Placeholder 3"/>
          <p:cNvSpPr>
            <a:spLocks noGrp="1"/>
          </p:cNvSpPr>
          <p:nvPr>
            <p:ph type="ftr" sz="quarter" idx="11"/>
          </p:nvPr>
        </p:nvSpPr>
        <p:spPr/>
        <p:txBody>
          <a:bodyPr/>
          <a:lstStyle/>
          <a:p>
            <a:endParaRPr lang="en-US" dirty="0">
              <a:solidFill>
                <a:srgbClr val="9BBB59">
                  <a:lumMod val="75000"/>
                </a:srgbClr>
              </a:solidFill>
            </a:endParaRPr>
          </a:p>
        </p:txBody>
      </p:sp>
      <p:sp>
        <p:nvSpPr>
          <p:cNvPr id="5" name="Slide Number Placeholder 4"/>
          <p:cNvSpPr>
            <a:spLocks noGrp="1"/>
          </p:cNvSpPr>
          <p:nvPr>
            <p:ph type="sldNum" sz="quarter" idx="12"/>
          </p:nvPr>
        </p:nvSpPr>
        <p:spPr/>
        <p:txBody>
          <a:bodyPr/>
          <a:lstStyle/>
          <a:p>
            <a:fld id="{26BE7B7E-B272-4E2A-A248-50AC8862FF3D}" type="slidenum">
              <a:rPr lang="en-US" smtClean="0">
                <a:solidFill>
                  <a:srgbClr val="9BBB59">
                    <a:lumMod val="75000"/>
                  </a:srgbClr>
                </a:solidFill>
              </a:rPr>
              <a:pPr/>
              <a:t>‹#›</a:t>
            </a:fld>
            <a:endParaRPr lang="en-US" dirty="0">
              <a:solidFill>
                <a:srgbClr val="9BBB59">
                  <a:lumMod val="75000"/>
                </a:srgbClr>
              </a:solidFill>
            </a:endParaRPr>
          </a:p>
        </p:txBody>
      </p:sp>
    </p:spTree>
    <p:extLst>
      <p:ext uri="{BB962C8B-B14F-4D97-AF65-F5344CB8AC3E}">
        <p14:creationId xmlns:p14="http://schemas.microsoft.com/office/powerpoint/2010/main" val="32359850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4ACBB2-75D1-4ECE-8FA1-1C59256080EF}" type="datetimeFigureOut">
              <a:rPr lang="en-US" smtClean="0">
                <a:solidFill>
                  <a:srgbClr val="9BBB59">
                    <a:lumMod val="75000"/>
                  </a:srgbClr>
                </a:solidFill>
              </a:rPr>
              <a:pPr/>
              <a:t>8/7/2012</a:t>
            </a:fld>
            <a:endParaRPr lang="en-US" dirty="0">
              <a:solidFill>
                <a:srgbClr val="9BBB59">
                  <a:lumMod val="75000"/>
                </a:srgbClr>
              </a:solidFill>
            </a:endParaRPr>
          </a:p>
        </p:txBody>
      </p:sp>
      <p:sp>
        <p:nvSpPr>
          <p:cNvPr id="3" name="Footer Placeholder 2"/>
          <p:cNvSpPr>
            <a:spLocks noGrp="1"/>
          </p:cNvSpPr>
          <p:nvPr>
            <p:ph type="ftr" sz="quarter" idx="11"/>
          </p:nvPr>
        </p:nvSpPr>
        <p:spPr/>
        <p:txBody>
          <a:bodyPr/>
          <a:lstStyle/>
          <a:p>
            <a:endParaRPr lang="en-US" dirty="0">
              <a:solidFill>
                <a:srgbClr val="9BBB59">
                  <a:lumMod val="75000"/>
                </a:srgbClr>
              </a:solidFill>
            </a:endParaRPr>
          </a:p>
        </p:txBody>
      </p:sp>
      <p:sp>
        <p:nvSpPr>
          <p:cNvPr id="4" name="Slide Number Placeholder 3"/>
          <p:cNvSpPr>
            <a:spLocks noGrp="1"/>
          </p:cNvSpPr>
          <p:nvPr>
            <p:ph type="sldNum" sz="quarter" idx="12"/>
          </p:nvPr>
        </p:nvSpPr>
        <p:spPr/>
        <p:txBody>
          <a:bodyPr/>
          <a:lstStyle/>
          <a:p>
            <a:fld id="{26BE7B7E-B272-4E2A-A248-50AC8862FF3D}" type="slidenum">
              <a:rPr lang="en-US" smtClean="0">
                <a:solidFill>
                  <a:srgbClr val="9BBB59">
                    <a:lumMod val="75000"/>
                  </a:srgbClr>
                </a:solidFill>
              </a:rPr>
              <a:pPr/>
              <a:t>‹#›</a:t>
            </a:fld>
            <a:endParaRPr lang="en-US" dirty="0">
              <a:solidFill>
                <a:srgbClr val="9BBB59">
                  <a:lumMod val="75000"/>
                </a:srgbClr>
              </a:solidFill>
            </a:endParaRPr>
          </a:p>
        </p:txBody>
      </p:sp>
    </p:spTree>
    <p:extLst>
      <p:ext uri="{BB962C8B-B14F-4D97-AF65-F5344CB8AC3E}">
        <p14:creationId xmlns:p14="http://schemas.microsoft.com/office/powerpoint/2010/main" val="191686960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3008313" cy="1054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381000"/>
            <a:ext cx="5111750" cy="5745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4ACBB2-75D1-4ECE-8FA1-1C59256080EF}" type="datetimeFigureOut">
              <a:rPr lang="en-US" smtClean="0">
                <a:solidFill>
                  <a:srgbClr val="9BBB59">
                    <a:lumMod val="75000"/>
                  </a:srgbClr>
                </a:solidFill>
              </a:rPr>
              <a:pPr/>
              <a:t>8/7/2012</a:t>
            </a:fld>
            <a:endParaRPr lang="en-US" dirty="0">
              <a:solidFill>
                <a:srgbClr val="9BBB59">
                  <a:lumMod val="75000"/>
                </a:srgbClr>
              </a:solidFill>
            </a:endParaRPr>
          </a:p>
        </p:txBody>
      </p:sp>
      <p:sp>
        <p:nvSpPr>
          <p:cNvPr id="6" name="Footer Placeholder 5"/>
          <p:cNvSpPr>
            <a:spLocks noGrp="1"/>
          </p:cNvSpPr>
          <p:nvPr>
            <p:ph type="ftr" sz="quarter" idx="11"/>
          </p:nvPr>
        </p:nvSpPr>
        <p:spPr/>
        <p:txBody>
          <a:bodyPr/>
          <a:lstStyle/>
          <a:p>
            <a:endParaRPr lang="en-US" dirty="0">
              <a:solidFill>
                <a:srgbClr val="9BBB59">
                  <a:lumMod val="75000"/>
                </a:srgbClr>
              </a:solidFill>
            </a:endParaRPr>
          </a:p>
        </p:txBody>
      </p:sp>
      <p:sp>
        <p:nvSpPr>
          <p:cNvPr id="7" name="Slide Number Placeholder 6"/>
          <p:cNvSpPr>
            <a:spLocks noGrp="1"/>
          </p:cNvSpPr>
          <p:nvPr>
            <p:ph type="sldNum" sz="quarter" idx="12"/>
          </p:nvPr>
        </p:nvSpPr>
        <p:spPr/>
        <p:txBody>
          <a:bodyPr/>
          <a:lstStyle/>
          <a:p>
            <a:fld id="{26BE7B7E-B272-4E2A-A248-50AC8862FF3D}" type="slidenum">
              <a:rPr lang="en-US" smtClean="0">
                <a:solidFill>
                  <a:srgbClr val="9BBB59">
                    <a:lumMod val="75000"/>
                  </a:srgbClr>
                </a:solidFill>
              </a:rPr>
              <a:pPr/>
              <a:t>‹#›</a:t>
            </a:fld>
            <a:endParaRPr lang="en-US" dirty="0">
              <a:solidFill>
                <a:srgbClr val="9BBB59">
                  <a:lumMod val="75000"/>
                </a:srgbClr>
              </a:solidFill>
            </a:endParaRPr>
          </a:p>
        </p:txBody>
      </p:sp>
    </p:spTree>
    <p:extLst>
      <p:ext uri="{BB962C8B-B14F-4D97-AF65-F5344CB8AC3E}">
        <p14:creationId xmlns:p14="http://schemas.microsoft.com/office/powerpoint/2010/main" val="30605620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4ACBB2-75D1-4ECE-8FA1-1C59256080EF}" type="datetimeFigureOut">
              <a:rPr lang="en-US" smtClean="0">
                <a:solidFill>
                  <a:srgbClr val="9BBB59">
                    <a:lumMod val="75000"/>
                  </a:srgbClr>
                </a:solidFill>
              </a:rPr>
              <a:pPr/>
              <a:t>8/7/2012</a:t>
            </a:fld>
            <a:endParaRPr lang="en-US" dirty="0">
              <a:solidFill>
                <a:srgbClr val="9BBB59">
                  <a:lumMod val="75000"/>
                </a:srgbClr>
              </a:solidFill>
            </a:endParaRPr>
          </a:p>
        </p:txBody>
      </p:sp>
      <p:sp>
        <p:nvSpPr>
          <p:cNvPr id="6" name="Footer Placeholder 5"/>
          <p:cNvSpPr>
            <a:spLocks noGrp="1"/>
          </p:cNvSpPr>
          <p:nvPr>
            <p:ph type="ftr" sz="quarter" idx="11"/>
          </p:nvPr>
        </p:nvSpPr>
        <p:spPr/>
        <p:txBody>
          <a:bodyPr/>
          <a:lstStyle/>
          <a:p>
            <a:endParaRPr lang="en-US" dirty="0">
              <a:solidFill>
                <a:srgbClr val="9BBB59">
                  <a:lumMod val="75000"/>
                </a:srgbClr>
              </a:solidFill>
            </a:endParaRPr>
          </a:p>
        </p:txBody>
      </p:sp>
      <p:sp>
        <p:nvSpPr>
          <p:cNvPr id="7" name="Slide Number Placeholder 6"/>
          <p:cNvSpPr>
            <a:spLocks noGrp="1"/>
          </p:cNvSpPr>
          <p:nvPr>
            <p:ph type="sldNum" sz="quarter" idx="12"/>
          </p:nvPr>
        </p:nvSpPr>
        <p:spPr/>
        <p:txBody>
          <a:bodyPr/>
          <a:lstStyle/>
          <a:p>
            <a:fld id="{26BE7B7E-B272-4E2A-A248-50AC8862FF3D}" type="slidenum">
              <a:rPr lang="en-US" smtClean="0">
                <a:solidFill>
                  <a:srgbClr val="9BBB59">
                    <a:lumMod val="75000"/>
                  </a:srgbClr>
                </a:solidFill>
              </a:rPr>
              <a:pPr/>
              <a:t>‹#›</a:t>
            </a:fld>
            <a:endParaRPr lang="en-US" dirty="0">
              <a:solidFill>
                <a:srgbClr val="9BBB59">
                  <a:lumMod val="75000"/>
                </a:srgbClr>
              </a:solidFill>
            </a:endParaRPr>
          </a:p>
        </p:txBody>
      </p:sp>
    </p:spTree>
    <p:extLst>
      <p:ext uri="{BB962C8B-B14F-4D97-AF65-F5344CB8AC3E}">
        <p14:creationId xmlns:p14="http://schemas.microsoft.com/office/powerpoint/2010/main" val="288710603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4ACBB2-75D1-4ECE-8FA1-1C59256080EF}" type="datetimeFigureOut">
              <a:rPr lang="en-US" smtClean="0">
                <a:solidFill>
                  <a:srgbClr val="9BBB59">
                    <a:lumMod val="75000"/>
                  </a:srgbClr>
                </a:solidFill>
              </a:rPr>
              <a:pPr/>
              <a:t>8/7/2012</a:t>
            </a:fld>
            <a:endParaRPr lang="en-US" dirty="0">
              <a:solidFill>
                <a:srgbClr val="9BBB59">
                  <a:lumMod val="75000"/>
                </a:srgbClr>
              </a:solidFill>
            </a:endParaRPr>
          </a:p>
        </p:txBody>
      </p:sp>
      <p:sp>
        <p:nvSpPr>
          <p:cNvPr id="5" name="Footer Placeholder 4"/>
          <p:cNvSpPr>
            <a:spLocks noGrp="1"/>
          </p:cNvSpPr>
          <p:nvPr>
            <p:ph type="ftr" sz="quarter" idx="11"/>
          </p:nvPr>
        </p:nvSpPr>
        <p:spPr/>
        <p:txBody>
          <a:bodyPr/>
          <a:lstStyle/>
          <a:p>
            <a:endParaRPr lang="en-US" dirty="0">
              <a:solidFill>
                <a:srgbClr val="9BBB59">
                  <a:lumMod val="75000"/>
                </a:srgbClr>
              </a:solidFill>
            </a:endParaRPr>
          </a:p>
        </p:txBody>
      </p:sp>
      <p:sp>
        <p:nvSpPr>
          <p:cNvPr id="6" name="Slide Number Placeholder 5"/>
          <p:cNvSpPr>
            <a:spLocks noGrp="1"/>
          </p:cNvSpPr>
          <p:nvPr>
            <p:ph type="sldNum" sz="quarter" idx="12"/>
          </p:nvPr>
        </p:nvSpPr>
        <p:spPr/>
        <p:txBody>
          <a:bodyPr/>
          <a:lstStyle/>
          <a:p>
            <a:fld id="{26BE7B7E-B272-4E2A-A248-50AC8862FF3D}" type="slidenum">
              <a:rPr lang="en-US" smtClean="0">
                <a:solidFill>
                  <a:srgbClr val="9BBB59">
                    <a:lumMod val="75000"/>
                  </a:srgbClr>
                </a:solidFill>
              </a:rPr>
              <a:pPr/>
              <a:t>‹#›</a:t>
            </a:fld>
            <a:endParaRPr lang="en-US" dirty="0">
              <a:solidFill>
                <a:srgbClr val="9BBB59">
                  <a:lumMod val="75000"/>
                </a:srgbClr>
              </a:solidFill>
            </a:endParaRPr>
          </a:p>
        </p:txBody>
      </p:sp>
    </p:spTree>
    <p:extLst>
      <p:ext uri="{BB962C8B-B14F-4D97-AF65-F5344CB8AC3E}">
        <p14:creationId xmlns:p14="http://schemas.microsoft.com/office/powerpoint/2010/main" val="104144571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45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45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4ACBB2-75D1-4ECE-8FA1-1C59256080EF}" type="datetimeFigureOut">
              <a:rPr lang="en-US" smtClean="0">
                <a:solidFill>
                  <a:srgbClr val="9BBB59">
                    <a:lumMod val="75000"/>
                  </a:srgbClr>
                </a:solidFill>
              </a:rPr>
              <a:pPr/>
              <a:t>8/7/2012</a:t>
            </a:fld>
            <a:endParaRPr lang="en-US" dirty="0">
              <a:solidFill>
                <a:srgbClr val="9BBB59">
                  <a:lumMod val="75000"/>
                </a:srgbClr>
              </a:solidFill>
            </a:endParaRPr>
          </a:p>
        </p:txBody>
      </p:sp>
      <p:sp>
        <p:nvSpPr>
          <p:cNvPr id="5" name="Footer Placeholder 4"/>
          <p:cNvSpPr>
            <a:spLocks noGrp="1"/>
          </p:cNvSpPr>
          <p:nvPr>
            <p:ph type="ftr" sz="quarter" idx="11"/>
          </p:nvPr>
        </p:nvSpPr>
        <p:spPr/>
        <p:txBody>
          <a:bodyPr/>
          <a:lstStyle/>
          <a:p>
            <a:endParaRPr lang="en-US" dirty="0">
              <a:solidFill>
                <a:srgbClr val="9BBB59">
                  <a:lumMod val="75000"/>
                </a:srgbClr>
              </a:solidFill>
            </a:endParaRPr>
          </a:p>
        </p:txBody>
      </p:sp>
      <p:sp>
        <p:nvSpPr>
          <p:cNvPr id="6" name="Slide Number Placeholder 5"/>
          <p:cNvSpPr>
            <a:spLocks noGrp="1"/>
          </p:cNvSpPr>
          <p:nvPr>
            <p:ph type="sldNum" sz="quarter" idx="12"/>
          </p:nvPr>
        </p:nvSpPr>
        <p:spPr/>
        <p:txBody>
          <a:bodyPr/>
          <a:lstStyle/>
          <a:p>
            <a:fld id="{26BE7B7E-B272-4E2A-A248-50AC8862FF3D}" type="slidenum">
              <a:rPr lang="en-US" smtClean="0">
                <a:solidFill>
                  <a:srgbClr val="9BBB59">
                    <a:lumMod val="75000"/>
                  </a:srgbClr>
                </a:solidFill>
              </a:rPr>
              <a:pPr/>
              <a:t>‹#›</a:t>
            </a:fld>
            <a:endParaRPr lang="en-US" dirty="0">
              <a:solidFill>
                <a:srgbClr val="9BBB59">
                  <a:lumMod val="75000"/>
                </a:srgbClr>
              </a:solidFill>
            </a:endParaRPr>
          </a:p>
        </p:txBody>
      </p:sp>
    </p:spTree>
    <p:extLst>
      <p:ext uri="{BB962C8B-B14F-4D97-AF65-F5344CB8AC3E}">
        <p14:creationId xmlns:p14="http://schemas.microsoft.com/office/powerpoint/2010/main" val="936190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4401F4-0DBF-43F4-86CD-FD1102A3BEF7}" type="datetimeFigureOut">
              <a:rPr lang="en-US" smtClean="0"/>
              <a:pPr/>
              <a:t>8/7/2012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877F8CB-B632-4081-A34F-19B0A1CE815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4401F4-0DBF-43F4-86CD-FD1102A3BEF7}" type="datetimeFigureOut">
              <a:rPr lang="en-US" smtClean="0"/>
              <a:pPr/>
              <a:t>8/7/2012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877F8CB-B632-4081-A34F-19B0A1CE815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4401F4-0DBF-43F4-86CD-FD1102A3BEF7}" type="datetimeFigureOut">
              <a:rPr lang="en-US" smtClean="0"/>
              <a:pPr/>
              <a:t>8/7/2012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7F8CB-B632-4081-A34F-19B0A1CE815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4401F4-0DBF-43F4-86CD-FD1102A3BEF7}" type="datetimeFigureOut">
              <a:rPr lang="en-US" smtClean="0"/>
              <a:pPr/>
              <a:t>8/7/2012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7F8CB-B632-4081-A34F-19B0A1CE815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4401F4-0DBF-43F4-86CD-FD1102A3BEF7}" type="datetimeFigureOut">
              <a:rPr lang="en-US" smtClean="0"/>
              <a:pPr/>
              <a:t>8/7/2012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77F8CB-B632-4081-A34F-19B0A1CE815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44000" cy="6858000"/>
            <a:chOff x="0" y="0"/>
            <a:chExt cx="7415283" cy="4179445"/>
          </a:xfrm>
        </p:grpSpPr>
        <p:pic>
          <p:nvPicPr>
            <p:cNvPr id="8" name="Picture 2" descr="C:\Documents and Settings\walterl\Local Settings\Temporary Internet Files\Content.IE5\V9LZ2EJQ\MP900448522[1].jpg"/>
            <p:cNvPicPr>
              <a:picLocks noChangeAspect="1" noChangeArrowheads="1"/>
            </p:cNvPicPr>
            <p:nvPr/>
          </p:nvPicPr>
          <p:blipFill>
            <a:blip r:embed="rId13"/>
            <a:srcRect l="9041" t="11825" r="9863" b="15109"/>
            <a:stretch>
              <a:fillRect/>
            </a:stretch>
          </p:blipFill>
          <p:spPr bwMode="auto">
            <a:xfrm>
              <a:off x="0" y="0"/>
              <a:ext cx="7415283" cy="4179445"/>
            </a:xfrm>
            <a:prstGeom prst="rect">
              <a:avLst/>
            </a:prstGeom>
            <a:noFill/>
          </p:spPr>
        </p:pic>
        <p:pic>
          <p:nvPicPr>
            <p:cNvPr id="9" name="Picture 2" descr="C:\Documents and Settings\walterl\Local Settings\Temporary Internet Files\Content.IE5\V9LZ2EJQ\MP900448522[1].jpg"/>
            <p:cNvPicPr>
              <a:picLocks noChangeAspect="1" noChangeArrowheads="1"/>
            </p:cNvPicPr>
            <p:nvPr/>
          </p:nvPicPr>
          <p:blipFill>
            <a:blip r:embed="rId13"/>
            <a:srcRect l="11507" t="15766" r="72329" b="22336"/>
            <a:stretch>
              <a:fillRect/>
            </a:stretch>
          </p:blipFill>
          <p:spPr bwMode="auto">
            <a:xfrm rot="5400000">
              <a:off x="2311261" y="-787262"/>
              <a:ext cx="2438400" cy="5841723"/>
            </a:xfrm>
            <a:prstGeom prst="rect">
              <a:avLst/>
            </a:prstGeom>
            <a:noFill/>
          </p:spPr>
        </p:pic>
      </p:grpSp>
      <p:sp>
        <p:nvSpPr>
          <p:cNvPr id="2" name="Title Placeholder 1"/>
          <p:cNvSpPr>
            <a:spLocks noGrp="1"/>
          </p:cNvSpPr>
          <p:nvPr>
            <p:ph type="title"/>
          </p:nvPr>
        </p:nvSpPr>
        <p:spPr>
          <a:xfrm>
            <a:off x="457200" y="38100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6200" y="6553200"/>
            <a:ext cx="2133600" cy="365125"/>
          </a:xfrm>
          <a:prstGeom prst="rect">
            <a:avLst/>
          </a:prstGeom>
        </p:spPr>
        <p:txBody>
          <a:bodyPr vert="horz" lIns="91440" tIns="45720" rIns="91440" bIns="45720" rtlCol="0" anchor="b"/>
          <a:lstStyle>
            <a:lvl1pPr algn="l">
              <a:defRPr sz="1200">
                <a:solidFill>
                  <a:schemeClr val="accent3">
                    <a:lumMod val="75000"/>
                  </a:schemeClr>
                </a:solidFill>
              </a:defRPr>
            </a:lvl1pPr>
          </a:lstStyle>
          <a:p>
            <a:fld id="{694ACBB2-75D1-4ECE-8FA1-1C59256080EF}" type="datetimeFigureOut">
              <a:rPr lang="en-US" smtClean="0">
                <a:solidFill>
                  <a:srgbClr val="9BBB59">
                    <a:lumMod val="75000"/>
                  </a:srgbClr>
                </a:solidFill>
              </a:rPr>
              <a:pPr/>
              <a:t>8/7/2012</a:t>
            </a:fld>
            <a:endParaRPr lang="en-US" dirty="0">
              <a:solidFill>
                <a:srgbClr val="9BBB59">
                  <a:lumMod val="75000"/>
                </a:srgbClr>
              </a:solidFill>
            </a:endParaRPr>
          </a:p>
        </p:txBody>
      </p:sp>
      <p:sp>
        <p:nvSpPr>
          <p:cNvPr id="5" name="Footer Placeholder 4"/>
          <p:cNvSpPr>
            <a:spLocks noGrp="1"/>
          </p:cNvSpPr>
          <p:nvPr>
            <p:ph type="ftr" sz="quarter" idx="3"/>
          </p:nvPr>
        </p:nvSpPr>
        <p:spPr>
          <a:xfrm>
            <a:off x="3086100" y="6553200"/>
            <a:ext cx="2895600" cy="365125"/>
          </a:xfrm>
          <a:prstGeom prst="rect">
            <a:avLst/>
          </a:prstGeom>
        </p:spPr>
        <p:txBody>
          <a:bodyPr vert="horz" lIns="91440" tIns="45720" rIns="91440" bIns="45720" rtlCol="0" anchor="b"/>
          <a:lstStyle>
            <a:lvl1pPr algn="ctr">
              <a:defRPr sz="1200">
                <a:solidFill>
                  <a:schemeClr val="accent3">
                    <a:lumMod val="75000"/>
                  </a:schemeClr>
                </a:solidFill>
              </a:defRPr>
            </a:lvl1pPr>
          </a:lstStyle>
          <a:p>
            <a:endParaRPr lang="en-US" dirty="0">
              <a:solidFill>
                <a:srgbClr val="9BBB59">
                  <a:lumMod val="75000"/>
                </a:srgbClr>
              </a:solidFill>
            </a:endParaRPr>
          </a:p>
        </p:txBody>
      </p:sp>
      <p:sp>
        <p:nvSpPr>
          <p:cNvPr id="6" name="Slide Number Placeholder 5"/>
          <p:cNvSpPr>
            <a:spLocks noGrp="1"/>
          </p:cNvSpPr>
          <p:nvPr>
            <p:ph type="sldNum" sz="quarter" idx="4"/>
          </p:nvPr>
        </p:nvSpPr>
        <p:spPr>
          <a:xfrm>
            <a:off x="6858000" y="6553200"/>
            <a:ext cx="2133600" cy="365125"/>
          </a:xfrm>
          <a:prstGeom prst="rect">
            <a:avLst/>
          </a:prstGeom>
        </p:spPr>
        <p:txBody>
          <a:bodyPr vert="horz" lIns="91440" tIns="45720" rIns="91440" bIns="45720" rtlCol="0" anchor="b"/>
          <a:lstStyle>
            <a:lvl1pPr algn="r">
              <a:defRPr sz="1200">
                <a:solidFill>
                  <a:schemeClr val="accent3">
                    <a:lumMod val="75000"/>
                  </a:schemeClr>
                </a:solidFill>
              </a:defRPr>
            </a:lvl1pPr>
          </a:lstStyle>
          <a:p>
            <a:fld id="{26BE7B7E-B272-4E2A-A248-50AC8862FF3D}" type="slidenum">
              <a:rPr lang="en-US" smtClean="0">
                <a:solidFill>
                  <a:srgbClr val="9BBB59">
                    <a:lumMod val="75000"/>
                  </a:srgbClr>
                </a:solidFill>
              </a:rPr>
              <a:pPr/>
              <a:t>‹#›</a:t>
            </a:fld>
            <a:endParaRPr lang="en-US" dirty="0">
              <a:solidFill>
                <a:srgbClr val="9BBB59">
                  <a:lumMod val="75000"/>
                </a:srgbClr>
              </a:solidFill>
            </a:endParaRPr>
          </a:p>
        </p:txBody>
      </p:sp>
    </p:spTree>
    <p:extLst>
      <p:ext uri="{BB962C8B-B14F-4D97-AF65-F5344CB8AC3E}">
        <p14:creationId xmlns:p14="http://schemas.microsoft.com/office/powerpoint/2010/main" val="40783904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u="sng"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44000" cy="6858000"/>
            <a:chOff x="0" y="0"/>
            <a:chExt cx="7415283" cy="4179445"/>
          </a:xfrm>
        </p:grpSpPr>
        <p:pic>
          <p:nvPicPr>
            <p:cNvPr id="8" name="Picture 2" descr="C:\Documents and Settings\walterl\Local Settings\Temporary Internet Files\Content.IE5\V9LZ2EJQ\MP900448522[1].jpg"/>
            <p:cNvPicPr>
              <a:picLocks noChangeAspect="1" noChangeArrowheads="1"/>
            </p:cNvPicPr>
            <p:nvPr/>
          </p:nvPicPr>
          <p:blipFill>
            <a:blip r:embed="rId13"/>
            <a:srcRect l="9041" t="11825" r="9863" b="15109"/>
            <a:stretch>
              <a:fillRect/>
            </a:stretch>
          </p:blipFill>
          <p:spPr bwMode="auto">
            <a:xfrm>
              <a:off x="0" y="0"/>
              <a:ext cx="7415283" cy="4179445"/>
            </a:xfrm>
            <a:prstGeom prst="rect">
              <a:avLst/>
            </a:prstGeom>
            <a:noFill/>
          </p:spPr>
        </p:pic>
        <p:pic>
          <p:nvPicPr>
            <p:cNvPr id="9" name="Picture 2" descr="C:\Documents and Settings\walterl\Local Settings\Temporary Internet Files\Content.IE5\V9LZ2EJQ\MP900448522[1].jpg"/>
            <p:cNvPicPr>
              <a:picLocks noChangeAspect="1" noChangeArrowheads="1"/>
            </p:cNvPicPr>
            <p:nvPr/>
          </p:nvPicPr>
          <p:blipFill>
            <a:blip r:embed="rId13"/>
            <a:srcRect l="11507" t="15766" r="72329" b="22336"/>
            <a:stretch>
              <a:fillRect/>
            </a:stretch>
          </p:blipFill>
          <p:spPr bwMode="auto">
            <a:xfrm rot="5400000">
              <a:off x="2311261" y="-787262"/>
              <a:ext cx="2438400" cy="5841723"/>
            </a:xfrm>
            <a:prstGeom prst="rect">
              <a:avLst/>
            </a:prstGeom>
            <a:noFill/>
          </p:spPr>
        </p:pic>
      </p:grpSp>
      <p:sp>
        <p:nvSpPr>
          <p:cNvPr id="2" name="Title Placeholder 1"/>
          <p:cNvSpPr>
            <a:spLocks noGrp="1"/>
          </p:cNvSpPr>
          <p:nvPr>
            <p:ph type="title"/>
          </p:nvPr>
        </p:nvSpPr>
        <p:spPr>
          <a:xfrm>
            <a:off x="457200" y="38100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6200" y="6553200"/>
            <a:ext cx="2133600" cy="365125"/>
          </a:xfrm>
          <a:prstGeom prst="rect">
            <a:avLst/>
          </a:prstGeom>
        </p:spPr>
        <p:txBody>
          <a:bodyPr vert="horz" lIns="91440" tIns="45720" rIns="91440" bIns="45720" rtlCol="0" anchor="b"/>
          <a:lstStyle>
            <a:lvl1pPr algn="l">
              <a:defRPr sz="1200">
                <a:solidFill>
                  <a:schemeClr val="accent3">
                    <a:lumMod val="75000"/>
                  </a:schemeClr>
                </a:solidFill>
              </a:defRPr>
            </a:lvl1pPr>
          </a:lstStyle>
          <a:p>
            <a:fld id="{694ACBB2-75D1-4ECE-8FA1-1C59256080EF}" type="datetimeFigureOut">
              <a:rPr lang="en-US" smtClean="0">
                <a:solidFill>
                  <a:srgbClr val="9BBB59">
                    <a:lumMod val="75000"/>
                  </a:srgbClr>
                </a:solidFill>
              </a:rPr>
              <a:pPr/>
              <a:t>8/7/2012</a:t>
            </a:fld>
            <a:endParaRPr lang="en-US" dirty="0">
              <a:solidFill>
                <a:srgbClr val="9BBB59">
                  <a:lumMod val="75000"/>
                </a:srgbClr>
              </a:solidFill>
            </a:endParaRPr>
          </a:p>
        </p:txBody>
      </p:sp>
      <p:sp>
        <p:nvSpPr>
          <p:cNvPr id="5" name="Footer Placeholder 4"/>
          <p:cNvSpPr>
            <a:spLocks noGrp="1"/>
          </p:cNvSpPr>
          <p:nvPr>
            <p:ph type="ftr" sz="quarter" idx="3"/>
          </p:nvPr>
        </p:nvSpPr>
        <p:spPr>
          <a:xfrm>
            <a:off x="3086100" y="6553200"/>
            <a:ext cx="2895600" cy="365125"/>
          </a:xfrm>
          <a:prstGeom prst="rect">
            <a:avLst/>
          </a:prstGeom>
        </p:spPr>
        <p:txBody>
          <a:bodyPr vert="horz" lIns="91440" tIns="45720" rIns="91440" bIns="45720" rtlCol="0" anchor="b"/>
          <a:lstStyle>
            <a:lvl1pPr algn="ctr">
              <a:defRPr sz="1200">
                <a:solidFill>
                  <a:schemeClr val="accent3">
                    <a:lumMod val="75000"/>
                  </a:schemeClr>
                </a:solidFill>
              </a:defRPr>
            </a:lvl1pPr>
          </a:lstStyle>
          <a:p>
            <a:endParaRPr lang="en-US" dirty="0">
              <a:solidFill>
                <a:srgbClr val="9BBB59">
                  <a:lumMod val="75000"/>
                </a:srgbClr>
              </a:solidFill>
            </a:endParaRPr>
          </a:p>
        </p:txBody>
      </p:sp>
      <p:sp>
        <p:nvSpPr>
          <p:cNvPr id="6" name="Slide Number Placeholder 5"/>
          <p:cNvSpPr>
            <a:spLocks noGrp="1"/>
          </p:cNvSpPr>
          <p:nvPr>
            <p:ph type="sldNum" sz="quarter" idx="4"/>
          </p:nvPr>
        </p:nvSpPr>
        <p:spPr>
          <a:xfrm>
            <a:off x="6858000" y="6553200"/>
            <a:ext cx="2133600" cy="365125"/>
          </a:xfrm>
          <a:prstGeom prst="rect">
            <a:avLst/>
          </a:prstGeom>
        </p:spPr>
        <p:txBody>
          <a:bodyPr vert="horz" lIns="91440" tIns="45720" rIns="91440" bIns="45720" rtlCol="0" anchor="b"/>
          <a:lstStyle>
            <a:lvl1pPr algn="r">
              <a:defRPr sz="1200">
                <a:solidFill>
                  <a:schemeClr val="accent3">
                    <a:lumMod val="75000"/>
                  </a:schemeClr>
                </a:solidFill>
              </a:defRPr>
            </a:lvl1pPr>
          </a:lstStyle>
          <a:p>
            <a:fld id="{26BE7B7E-B272-4E2A-A248-50AC8862FF3D}" type="slidenum">
              <a:rPr lang="en-US" smtClean="0">
                <a:solidFill>
                  <a:srgbClr val="9BBB59">
                    <a:lumMod val="75000"/>
                  </a:srgbClr>
                </a:solidFill>
              </a:rPr>
              <a:pPr/>
              <a:t>‹#›</a:t>
            </a:fld>
            <a:endParaRPr lang="en-US" dirty="0">
              <a:solidFill>
                <a:srgbClr val="9BBB59">
                  <a:lumMod val="75000"/>
                </a:srgbClr>
              </a:solidFill>
            </a:endParaRPr>
          </a:p>
        </p:txBody>
      </p:sp>
    </p:spTree>
    <p:extLst>
      <p:ext uri="{BB962C8B-B14F-4D97-AF65-F5344CB8AC3E}">
        <p14:creationId xmlns:p14="http://schemas.microsoft.com/office/powerpoint/2010/main" val="40783904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u="sng"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44000" cy="6858000"/>
            <a:chOff x="0" y="0"/>
            <a:chExt cx="7415283" cy="4179445"/>
          </a:xfrm>
        </p:grpSpPr>
        <p:pic>
          <p:nvPicPr>
            <p:cNvPr id="8" name="Picture 2" descr="C:\Documents and Settings\walterl\Local Settings\Temporary Internet Files\Content.IE5\V9LZ2EJQ\MP900448522[1].jpg"/>
            <p:cNvPicPr>
              <a:picLocks noChangeAspect="1" noChangeArrowheads="1"/>
            </p:cNvPicPr>
            <p:nvPr/>
          </p:nvPicPr>
          <p:blipFill>
            <a:blip r:embed="rId13"/>
            <a:srcRect l="9041" t="11825" r="9863" b="15109"/>
            <a:stretch>
              <a:fillRect/>
            </a:stretch>
          </p:blipFill>
          <p:spPr bwMode="auto">
            <a:xfrm>
              <a:off x="0" y="0"/>
              <a:ext cx="7415283" cy="4179445"/>
            </a:xfrm>
            <a:prstGeom prst="rect">
              <a:avLst/>
            </a:prstGeom>
            <a:noFill/>
          </p:spPr>
        </p:pic>
        <p:pic>
          <p:nvPicPr>
            <p:cNvPr id="9" name="Picture 2" descr="C:\Documents and Settings\walterl\Local Settings\Temporary Internet Files\Content.IE5\V9LZ2EJQ\MP900448522[1].jpg"/>
            <p:cNvPicPr>
              <a:picLocks noChangeAspect="1" noChangeArrowheads="1"/>
            </p:cNvPicPr>
            <p:nvPr/>
          </p:nvPicPr>
          <p:blipFill>
            <a:blip r:embed="rId13"/>
            <a:srcRect l="11507" t="15766" r="72329" b="22336"/>
            <a:stretch>
              <a:fillRect/>
            </a:stretch>
          </p:blipFill>
          <p:spPr bwMode="auto">
            <a:xfrm rot="5400000">
              <a:off x="2311261" y="-787262"/>
              <a:ext cx="2438400" cy="5841723"/>
            </a:xfrm>
            <a:prstGeom prst="rect">
              <a:avLst/>
            </a:prstGeom>
            <a:noFill/>
          </p:spPr>
        </p:pic>
      </p:grpSp>
      <p:sp>
        <p:nvSpPr>
          <p:cNvPr id="2" name="Title Placeholder 1"/>
          <p:cNvSpPr>
            <a:spLocks noGrp="1"/>
          </p:cNvSpPr>
          <p:nvPr>
            <p:ph type="title"/>
          </p:nvPr>
        </p:nvSpPr>
        <p:spPr>
          <a:xfrm>
            <a:off x="457200" y="38100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6200" y="6553200"/>
            <a:ext cx="2133600" cy="365125"/>
          </a:xfrm>
          <a:prstGeom prst="rect">
            <a:avLst/>
          </a:prstGeom>
        </p:spPr>
        <p:txBody>
          <a:bodyPr vert="horz" lIns="91440" tIns="45720" rIns="91440" bIns="45720" rtlCol="0" anchor="b"/>
          <a:lstStyle>
            <a:lvl1pPr algn="l">
              <a:defRPr sz="1200">
                <a:solidFill>
                  <a:schemeClr val="accent3">
                    <a:lumMod val="75000"/>
                  </a:schemeClr>
                </a:solidFill>
              </a:defRPr>
            </a:lvl1pPr>
          </a:lstStyle>
          <a:p>
            <a:fld id="{694ACBB2-75D1-4ECE-8FA1-1C59256080EF}" type="datetimeFigureOut">
              <a:rPr lang="en-US" smtClean="0">
                <a:solidFill>
                  <a:srgbClr val="9BBB59">
                    <a:lumMod val="75000"/>
                  </a:srgbClr>
                </a:solidFill>
              </a:rPr>
              <a:pPr/>
              <a:t>8/7/2012</a:t>
            </a:fld>
            <a:endParaRPr lang="en-US" dirty="0">
              <a:solidFill>
                <a:srgbClr val="9BBB59">
                  <a:lumMod val="75000"/>
                </a:srgbClr>
              </a:solidFill>
            </a:endParaRPr>
          </a:p>
        </p:txBody>
      </p:sp>
      <p:sp>
        <p:nvSpPr>
          <p:cNvPr id="5" name="Footer Placeholder 4"/>
          <p:cNvSpPr>
            <a:spLocks noGrp="1"/>
          </p:cNvSpPr>
          <p:nvPr>
            <p:ph type="ftr" sz="quarter" idx="3"/>
          </p:nvPr>
        </p:nvSpPr>
        <p:spPr>
          <a:xfrm>
            <a:off x="3086100" y="6553200"/>
            <a:ext cx="2895600" cy="365125"/>
          </a:xfrm>
          <a:prstGeom prst="rect">
            <a:avLst/>
          </a:prstGeom>
        </p:spPr>
        <p:txBody>
          <a:bodyPr vert="horz" lIns="91440" tIns="45720" rIns="91440" bIns="45720" rtlCol="0" anchor="b"/>
          <a:lstStyle>
            <a:lvl1pPr algn="ctr">
              <a:defRPr sz="1200">
                <a:solidFill>
                  <a:schemeClr val="accent3">
                    <a:lumMod val="75000"/>
                  </a:schemeClr>
                </a:solidFill>
              </a:defRPr>
            </a:lvl1pPr>
          </a:lstStyle>
          <a:p>
            <a:endParaRPr lang="en-US" dirty="0">
              <a:solidFill>
                <a:srgbClr val="9BBB59">
                  <a:lumMod val="75000"/>
                </a:srgbClr>
              </a:solidFill>
            </a:endParaRPr>
          </a:p>
        </p:txBody>
      </p:sp>
      <p:sp>
        <p:nvSpPr>
          <p:cNvPr id="6" name="Slide Number Placeholder 5"/>
          <p:cNvSpPr>
            <a:spLocks noGrp="1"/>
          </p:cNvSpPr>
          <p:nvPr>
            <p:ph type="sldNum" sz="quarter" idx="4"/>
          </p:nvPr>
        </p:nvSpPr>
        <p:spPr>
          <a:xfrm>
            <a:off x="6858000" y="6553200"/>
            <a:ext cx="2133600" cy="365125"/>
          </a:xfrm>
          <a:prstGeom prst="rect">
            <a:avLst/>
          </a:prstGeom>
        </p:spPr>
        <p:txBody>
          <a:bodyPr vert="horz" lIns="91440" tIns="45720" rIns="91440" bIns="45720" rtlCol="0" anchor="b"/>
          <a:lstStyle>
            <a:lvl1pPr algn="r">
              <a:defRPr sz="1200">
                <a:solidFill>
                  <a:schemeClr val="accent3">
                    <a:lumMod val="75000"/>
                  </a:schemeClr>
                </a:solidFill>
              </a:defRPr>
            </a:lvl1pPr>
          </a:lstStyle>
          <a:p>
            <a:fld id="{26BE7B7E-B272-4E2A-A248-50AC8862FF3D}" type="slidenum">
              <a:rPr lang="en-US" smtClean="0">
                <a:solidFill>
                  <a:srgbClr val="9BBB59">
                    <a:lumMod val="75000"/>
                  </a:srgbClr>
                </a:solidFill>
              </a:rPr>
              <a:pPr/>
              <a:t>‹#›</a:t>
            </a:fld>
            <a:endParaRPr lang="en-US" dirty="0">
              <a:solidFill>
                <a:srgbClr val="9BBB59">
                  <a:lumMod val="75000"/>
                </a:srgbClr>
              </a:solidFill>
            </a:endParaRPr>
          </a:p>
        </p:txBody>
      </p:sp>
    </p:spTree>
    <p:extLst>
      <p:ext uri="{BB962C8B-B14F-4D97-AF65-F5344CB8AC3E}">
        <p14:creationId xmlns:p14="http://schemas.microsoft.com/office/powerpoint/2010/main" val="407839049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u="sng"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44000" cy="6858000"/>
            <a:chOff x="0" y="0"/>
            <a:chExt cx="7415283" cy="4179445"/>
          </a:xfrm>
        </p:grpSpPr>
        <p:pic>
          <p:nvPicPr>
            <p:cNvPr id="8" name="Picture 2" descr="C:\Documents and Settings\walterl\Local Settings\Temporary Internet Files\Content.IE5\V9LZ2EJQ\MP900448522[1].jpg"/>
            <p:cNvPicPr>
              <a:picLocks noChangeAspect="1" noChangeArrowheads="1"/>
            </p:cNvPicPr>
            <p:nvPr/>
          </p:nvPicPr>
          <p:blipFill>
            <a:blip r:embed="rId13"/>
            <a:srcRect l="9041" t="11825" r="9863" b="15109"/>
            <a:stretch>
              <a:fillRect/>
            </a:stretch>
          </p:blipFill>
          <p:spPr bwMode="auto">
            <a:xfrm>
              <a:off x="0" y="0"/>
              <a:ext cx="7415283" cy="4179445"/>
            </a:xfrm>
            <a:prstGeom prst="rect">
              <a:avLst/>
            </a:prstGeom>
            <a:noFill/>
          </p:spPr>
        </p:pic>
        <p:pic>
          <p:nvPicPr>
            <p:cNvPr id="9" name="Picture 2" descr="C:\Documents and Settings\walterl\Local Settings\Temporary Internet Files\Content.IE5\V9LZ2EJQ\MP900448522[1].jpg"/>
            <p:cNvPicPr>
              <a:picLocks noChangeAspect="1" noChangeArrowheads="1"/>
            </p:cNvPicPr>
            <p:nvPr/>
          </p:nvPicPr>
          <p:blipFill>
            <a:blip r:embed="rId13"/>
            <a:srcRect l="11507" t="15766" r="72329" b="22336"/>
            <a:stretch>
              <a:fillRect/>
            </a:stretch>
          </p:blipFill>
          <p:spPr bwMode="auto">
            <a:xfrm rot="5400000">
              <a:off x="2311261" y="-787262"/>
              <a:ext cx="2438400" cy="5841723"/>
            </a:xfrm>
            <a:prstGeom prst="rect">
              <a:avLst/>
            </a:prstGeom>
            <a:noFill/>
          </p:spPr>
        </p:pic>
      </p:grpSp>
      <p:sp>
        <p:nvSpPr>
          <p:cNvPr id="2" name="Title Placeholder 1"/>
          <p:cNvSpPr>
            <a:spLocks noGrp="1"/>
          </p:cNvSpPr>
          <p:nvPr>
            <p:ph type="title"/>
          </p:nvPr>
        </p:nvSpPr>
        <p:spPr>
          <a:xfrm>
            <a:off x="457200" y="38100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6200" y="6553200"/>
            <a:ext cx="2133600" cy="365125"/>
          </a:xfrm>
          <a:prstGeom prst="rect">
            <a:avLst/>
          </a:prstGeom>
        </p:spPr>
        <p:txBody>
          <a:bodyPr vert="horz" lIns="91440" tIns="45720" rIns="91440" bIns="45720" rtlCol="0" anchor="b"/>
          <a:lstStyle>
            <a:lvl1pPr algn="l">
              <a:defRPr sz="1200">
                <a:solidFill>
                  <a:schemeClr val="accent3">
                    <a:lumMod val="75000"/>
                  </a:schemeClr>
                </a:solidFill>
              </a:defRPr>
            </a:lvl1pPr>
          </a:lstStyle>
          <a:p>
            <a:fld id="{694ACBB2-75D1-4ECE-8FA1-1C59256080EF}" type="datetimeFigureOut">
              <a:rPr lang="en-US" smtClean="0">
                <a:solidFill>
                  <a:srgbClr val="9BBB59">
                    <a:lumMod val="75000"/>
                  </a:srgbClr>
                </a:solidFill>
              </a:rPr>
              <a:pPr/>
              <a:t>8/7/2012</a:t>
            </a:fld>
            <a:endParaRPr lang="en-US" dirty="0">
              <a:solidFill>
                <a:srgbClr val="9BBB59">
                  <a:lumMod val="75000"/>
                </a:srgbClr>
              </a:solidFill>
            </a:endParaRPr>
          </a:p>
        </p:txBody>
      </p:sp>
      <p:sp>
        <p:nvSpPr>
          <p:cNvPr id="5" name="Footer Placeholder 4"/>
          <p:cNvSpPr>
            <a:spLocks noGrp="1"/>
          </p:cNvSpPr>
          <p:nvPr>
            <p:ph type="ftr" sz="quarter" idx="3"/>
          </p:nvPr>
        </p:nvSpPr>
        <p:spPr>
          <a:xfrm>
            <a:off x="3086100" y="6553200"/>
            <a:ext cx="2895600" cy="365125"/>
          </a:xfrm>
          <a:prstGeom prst="rect">
            <a:avLst/>
          </a:prstGeom>
        </p:spPr>
        <p:txBody>
          <a:bodyPr vert="horz" lIns="91440" tIns="45720" rIns="91440" bIns="45720" rtlCol="0" anchor="b"/>
          <a:lstStyle>
            <a:lvl1pPr algn="ctr">
              <a:defRPr sz="1200">
                <a:solidFill>
                  <a:schemeClr val="accent3">
                    <a:lumMod val="75000"/>
                  </a:schemeClr>
                </a:solidFill>
              </a:defRPr>
            </a:lvl1pPr>
          </a:lstStyle>
          <a:p>
            <a:endParaRPr lang="en-US" dirty="0">
              <a:solidFill>
                <a:srgbClr val="9BBB59">
                  <a:lumMod val="75000"/>
                </a:srgbClr>
              </a:solidFill>
            </a:endParaRPr>
          </a:p>
        </p:txBody>
      </p:sp>
      <p:sp>
        <p:nvSpPr>
          <p:cNvPr id="6" name="Slide Number Placeholder 5"/>
          <p:cNvSpPr>
            <a:spLocks noGrp="1"/>
          </p:cNvSpPr>
          <p:nvPr>
            <p:ph type="sldNum" sz="quarter" idx="4"/>
          </p:nvPr>
        </p:nvSpPr>
        <p:spPr>
          <a:xfrm>
            <a:off x="6858000" y="6553200"/>
            <a:ext cx="2133600" cy="365125"/>
          </a:xfrm>
          <a:prstGeom prst="rect">
            <a:avLst/>
          </a:prstGeom>
        </p:spPr>
        <p:txBody>
          <a:bodyPr vert="horz" lIns="91440" tIns="45720" rIns="91440" bIns="45720" rtlCol="0" anchor="b"/>
          <a:lstStyle>
            <a:lvl1pPr algn="r">
              <a:defRPr sz="1200">
                <a:solidFill>
                  <a:schemeClr val="accent3">
                    <a:lumMod val="75000"/>
                  </a:schemeClr>
                </a:solidFill>
              </a:defRPr>
            </a:lvl1pPr>
          </a:lstStyle>
          <a:p>
            <a:fld id="{26BE7B7E-B272-4E2A-A248-50AC8862FF3D}" type="slidenum">
              <a:rPr lang="en-US" smtClean="0">
                <a:solidFill>
                  <a:srgbClr val="9BBB59">
                    <a:lumMod val="75000"/>
                  </a:srgbClr>
                </a:solidFill>
              </a:rPr>
              <a:pPr/>
              <a:t>‹#›</a:t>
            </a:fld>
            <a:endParaRPr lang="en-US" dirty="0">
              <a:solidFill>
                <a:srgbClr val="9BBB59">
                  <a:lumMod val="75000"/>
                </a:srgbClr>
              </a:solidFill>
            </a:endParaRPr>
          </a:p>
        </p:txBody>
      </p:sp>
    </p:spTree>
    <p:extLst>
      <p:ext uri="{BB962C8B-B14F-4D97-AF65-F5344CB8AC3E}">
        <p14:creationId xmlns:p14="http://schemas.microsoft.com/office/powerpoint/2010/main" val="407839049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u="sng"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descr="C:\Documents and Settings\Ann\Local Settings\Temporary Internet Files\Content.IE5\JYNJYVS8\MPj04395190000[1].jpg"/>
          <p:cNvPicPr>
            <a:picLocks noChangeAspect="1" noChangeArrowheads="1"/>
          </p:cNvPicPr>
          <p:nvPr/>
        </p:nvPicPr>
        <p:blipFill>
          <a:blip r:embed="rId3"/>
          <a:srcRect l="58824"/>
          <a:stretch>
            <a:fillRect/>
          </a:stretch>
        </p:blipFill>
        <p:spPr bwMode="auto">
          <a:xfrm>
            <a:off x="3727554" y="7495"/>
            <a:ext cx="5410200" cy="6858000"/>
          </a:xfrm>
          <a:prstGeom prst="rect">
            <a:avLst/>
          </a:prstGeom>
          <a:noFill/>
        </p:spPr>
      </p:pic>
      <p:pic>
        <p:nvPicPr>
          <p:cNvPr id="1032" name="Picture 8" descr="C:\Documents and Settings\Ann\Local Settings\Temporary Internet Files\Content.IE5\JYNJYVS8\MPj04395190000[1].jpg"/>
          <p:cNvPicPr>
            <a:picLocks noChangeAspect="1" noChangeArrowheads="1"/>
          </p:cNvPicPr>
          <p:nvPr/>
        </p:nvPicPr>
        <p:blipFill>
          <a:blip r:embed="rId3"/>
          <a:srcRect l="11369" r="39834"/>
          <a:stretch>
            <a:fillRect/>
          </a:stretch>
        </p:blipFill>
        <p:spPr bwMode="auto">
          <a:xfrm>
            <a:off x="0" y="0"/>
            <a:ext cx="3733800" cy="6858000"/>
          </a:xfrm>
          <a:prstGeom prst="rect">
            <a:avLst/>
          </a:prstGeom>
          <a:noFill/>
        </p:spPr>
      </p:pic>
      <p:sp>
        <p:nvSpPr>
          <p:cNvPr id="2" name="Title 1"/>
          <p:cNvSpPr>
            <a:spLocks noGrp="1"/>
          </p:cNvSpPr>
          <p:nvPr>
            <p:ph type="ctrTitle"/>
          </p:nvPr>
        </p:nvSpPr>
        <p:spPr>
          <a:xfrm>
            <a:off x="3733800" y="457200"/>
            <a:ext cx="5105400" cy="3143251"/>
          </a:xfrm>
        </p:spPr>
        <p:txBody>
          <a:bodyPr>
            <a:normAutofit/>
          </a:bodyPr>
          <a:lstStyle/>
          <a:p>
            <a:r>
              <a:rPr lang="en-US" sz="4800" dirty="0">
                <a:solidFill>
                  <a:schemeClr val="bg1"/>
                </a:solidFill>
                <a:latin typeface="Comic Sans MS" pitchFamily="66" charset="0"/>
              </a:rPr>
              <a:t>Work/Life Balance for School Principals</a:t>
            </a:r>
            <a:endParaRPr lang="en-US" sz="4800" dirty="0">
              <a:solidFill>
                <a:schemeClr val="bg1"/>
              </a:solidFill>
            </a:endParaRPr>
          </a:p>
        </p:txBody>
      </p:sp>
      <p:sp>
        <p:nvSpPr>
          <p:cNvPr id="8" name="Subtitle 7"/>
          <p:cNvSpPr>
            <a:spLocks noGrp="1"/>
          </p:cNvSpPr>
          <p:nvPr>
            <p:ph type="subTitle" idx="1"/>
          </p:nvPr>
        </p:nvSpPr>
        <p:spPr>
          <a:xfrm>
            <a:off x="4876800" y="4572000"/>
            <a:ext cx="4260954" cy="1981200"/>
          </a:xfrm>
        </p:spPr>
        <p:txBody>
          <a:bodyPr>
            <a:noAutofit/>
          </a:bodyPr>
          <a:lstStyle/>
          <a:p>
            <a:pPr algn="l"/>
            <a:r>
              <a:rPr lang="en-US" sz="2000" dirty="0">
                <a:solidFill>
                  <a:schemeClr val="bg1"/>
                </a:solidFill>
                <a:latin typeface="Comic Sans MS" pitchFamily="66" charset="0"/>
              </a:rPr>
              <a:t>Janet Ledesma, Ph.D.</a:t>
            </a:r>
          </a:p>
          <a:p>
            <a:pPr algn="l"/>
            <a:r>
              <a:rPr lang="en-US" sz="2000" dirty="0">
                <a:solidFill>
                  <a:schemeClr val="bg1"/>
                </a:solidFill>
                <a:latin typeface="Comic Sans MS" pitchFamily="66" charset="0"/>
              </a:rPr>
              <a:t>Tuesday, August 7, 2012</a:t>
            </a:r>
          </a:p>
          <a:p>
            <a:pPr algn="l"/>
            <a:r>
              <a:rPr lang="en-US" sz="2000" dirty="0">
                <a:solidFill>
                  <a:schemeClr val="bg1"/>
                </a:solidFill>
                <a:latin typeface="Comic Sans MS" pitchFamily="66" charset="0"/>
              </a:rPr>
              <a:t>11:15 am - 12:30 pm</a:t>
            </a:r>
          </a:p>
          <a:p>
            <a:pPr algn="l"/>
            <a:r>
              <a:rPr lang="en-US" sz="2000" dirty="0">
                <a:solidFill>
                  <a:schemeClr val="bg1"/>
                </a:solidFill>
                <a:latin typeface="Comic Sans MS" pitchFamily="66" charset="0"/>
              </a:rPr>
              <a:t>Session ID: </a:t>
            </a:r>
            <a:r>
              <a:rPr lang="en-US" sz="2000" b="1" dirty="0">
                <a:solidFill>
                  <a:schemeClr val="bg1"/>
                </a:solidFill>
                <a:latin typeface="Comic Sans MS" pitchFamily="66" charset="0"/>
              </a:rPr>
              <a:t>498</a:t>
            </a:r>
            <a:r>
              <a:rPr lang="en-US" sz="2000" dirty="0">
                <a:solidFill>
                  <a:schemeClr val="bg1"/>
                </a:solidFill>
                <a:latin typeface="Comic Sans MS" pitchFamily="66" charset="0"/>
              </a:rPr>
              <a:t> </a:t>
            </a:r>
          </a:p>
          <a:p>
            <a:pPr algn="l"/>
            <a:r>
              <a:rPr lang="en-US" sz="2000" dirty="0">
                <a:solidFill>
                  <a:schemeClr val="bg1"/>
                </a:solidFill>
                <a:latin typeface="Comic Sans MS" pitchFamily="66" charset="0"/>
              </a:rPr>
              <a:t>Location: </a:t>
            </a:r>
            <a:r>
              <a:rPr lang="en-US" sz="2000" b="1" dirty="0">
                <a:solidFill>
                  <a:schemeClr val="bg1"/>
                </a:solidFill>
                <a:latin typeface="Comic Sans MS" pitchFamily="66" charset="0"/>
              </a:rPr>
              <a:t>Delta Island B</a:t>
            </a:r>
            <a:endParaRPr lang="en-US" sz="2000" dirty="0">
              <a:solidFill>
                <a:schemeClr val="bg1"/>
              </a:solidFill>
              <a:latin typeface="Comic Sans MS"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on Health</a:t>
            </a:r>
            <a:endParaRPr lang="en-US" dirty="0"/>
          </a:p>
        </p:txBody>
      </p:sp>
      <p:sp>
        <p:nvSpPr>
          <p:cNvPr id="3" name="Content Placeholder 2"/>
          <p:cNvSpPr>
            <a:spLocks noGrp="1"/>
          </p:cNvSpPr>
          <p:nvPr>
            <p:ph idx="1"/>
          </p:nvPr>
        </p:nvSpPr>
        <p:spPr/>
        <p:txBody>
          <a:bodyPr>
            <a:normAutofit lnSpcReduction="10000"/>
          </a:bodyPr>
          <a:lstStyle/>
          <a:p>
            <a:r>
              <a:rPr lang="en-US" dirty="0"/>
              <a:t>“I developed stress-related high blood pressure because of the imbalance in my life</a:t>
            </a:r>
            <a:r>
              <a:rPr lang="en-US" dirty="0" smtClean="0"/>
              <a:t>.”</a:t>
            </a:r>
          </a:p>
          <a:p>
            <a:pPr marL="0" indent="0">
              <a:buNone/>
            </a:pPr>
            <a:endParaRPr lang="en-US" dirty="0" smtClean="0"/>
          </a:p>
          <a:p>
            <a:r>
              <a:rPr lang="en-US" dirty="0" smtClean="0"/>
              <a:t>“It </a:t>
            </a:r>
            <a:r>
              <a:rPr lang="en-US" dirty="0"/>
              <a:t>took me staring death right in the face when I was diagnosed with cancer and suddenly realized that there were a lot more important things in life than just making sure your desk was totally cleared on Friday afternoons</a:t>
            </a:r>
            <a:r>
              <a:rPr lang="en-US" dirty="0" smtClean="0"/>
              <a:t>.”</a:t>
            </a:r>
            <a:endParaRPr lang="en-US" dirty="0"/>
          </a:p>
          <a:p>
            <a:endParaRPr lang="en-US" dirty="0"/>
          </a:p>
        </p:txBody>
      </p:sp>
    </p:spTree>
    <p:extLst>
      <p:ext uri="{BB962C8B-B14F-4D97-AF65-F5344CB8AC3E}">
        <p14:creationId xmlns:p14="http://schemas.microsoft.com/office/powerpoint/2010/main" val="400775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Reality</a:t>
            </a:r>
            <a:endParaRPr lang="en-US" sz="7200" dirty="0"/>
          </a:p>
        </p:txBody>
      </p:sp>
      <p:sp>
        <p:nvSpPr>
          <p:cNvPr id="3" name="Content Placeholder 2"/>
          <p:cNvSpPr>
            <a:spLocks noGrp="1"/>
          </p:cNvSpPr>
          <p:nvPr>
            <p:ph idx="1"/>
          </p:nvPr>
        </p:nvSpPr>
        <p:spPr/>
        <p:txBody>
          <a:bodyPr/>
          <a:lstStyle/>
          <a:p>
            <a:pPr marL="0" indent="0" algn="ctr">
              <a:buNone/>
            </a:pPr>
            <a:r>
              <a:rPr lang="en-US" sz="5400" dirty="0"/>
              <a:t>“When you face the reality that maybe you won’t be around next week, your outlook on life takes a different spin.”</a:t>
            </a:r>
          </a:p>
          <a:p>
            <a:endParaRPr lang="en-US" dirty="0"/>
          </a:p>
        </p:txBody>
      </p:sp>
    </p:spTree>
    <p:extLst>
      <p:ext uri="{BB962C8B-B14F-4D97-AF65-F5344CB8AC3E}">
        <p14:creationId xmlns:p14="http://schemas.microsoft.com/office/powerpoint/2010/main" val="23187673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on Spirituality</a:t>
            </a:r>
            <a:endParaRPr lang="en-US" dirty="0"/>
          </a:p>
        </p:txBody>
      </p:sp>
      <p:sp>
        <p:nvSpPr>
          <p:cNvPr id="3" name="Content Placeholder 2"/>
          <p:cNvSpPr>
            <a:spLocks noGrp="1"/>
          </p:cNvSpPr>
          <p:nvPr>
            <p:ph idx="1"/>
          </p:nvPr>
        </p:nvSpPr>
        <p:spPr/>
        <p:txBody>
          <a:bodyPr>
            <a:normAutofit fontScale="92500" lnSpcReduction="20000"/>
          </a:bodyPr>
          <a:lstStyle/>
          <a:p>
            <a:r>
              <a:rPr lang="en-US" dirty="0"/>
              <a:t>“You can’t do it all and still have a vibrant personal and spiritual life.” </a:t>
            </a:r>
            <a:endParaRPr lang="en-US" dirty="0" smtClean="0"/>
          </a:p>
          <a:p>
            <a:pPr marL="0" indent="0">
              <a:buNone/>
            </a:pPr>
            <a:endParaRPr lang="en-US" dirty="0" smtClean="0"/>
          </a:p>
          <a:p>
            <a:r>
              <a:rPr lang="en-US" dirty="0"/>
              <a:t>One principal recalled arriving home late one evening and, consumed by the events of the day, she proceeded to read her Bible for personal meditation and fell asleep doing so. </a:t>
            </a:r>
            <a:endParaRPr lang="en-US" dirty="0" smtClean="0"/>
          </a:p>
          <a:p>
            <a:endParaRPr lang="en-US" dirty="0" smtClean="0"/>
          </a:p>
          <a:p>
            <a:r>
              <a:rPr lang="en-US" dirty="0" smtClean="0"/>
              <a:t>Another </a:t>
            </a:r>
            <a:r>
              <a:rPr lang="en-US" dirty="0"/>
              <a:t>principal recounted that she was praying on her knees only to awaken the next day fully clothed and still kneeling. </a:t>
            </a:r>
          </a:p>
        </p:txBody>
      </p:sp>
    </p:spTree>
    <p:extLst>
      <p:ext uri="{BB962C8B-B14F-4D97-AF65-F5344CB8AC3E}">
        <p14:creationId xmlns:p14="http://schemas.microsoft.com/office/powerpoint/2010/main" val="1792246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on Spirituality</a:t>
            </a:r>
            <a:endParaRPr lang="en-US" dirty="0"/>
          </a:p>
        </p:txBody>
      </p:sp>
      <p:sp>
        <p:nvSpPr>
          <p:cNvPr id="3" name="Content Placeholder 2"/>
          <p:cNvSpPr>
            <a:spLocks noGrp="1"/>
          </p:cNvSpPr>
          <p:nvPr>
            <p:ph idx="1"/>
          </p:nvPr>
        </p:nvSpPr>
        <p:spPr>
          <a:xfrm>
            <a:off x="457200" y="1905000"/>
            <a:ext cx="8229600" cy="4221163"/>
          </a:xfrm>
        </p:spPr>
        <p:txBody>
          <a:bodyPr/>
          <a:lstStyle/>
          <a:p>
            <a:pPr marL="0" indent="0">
              <a:buNone/>
            </a:pPr>
            <a:r>
              <a:rPr lang="en-US" dirty="0"/>
              <a:t>The principals believe if they are not fed spiritually because of their imbalance, they will not be able to have the spiritual discernment needed to be the effective leaders they have been called to be.</a:t>
            </a:r>
          </a:p>
        </p:txBody>
      </p:sp>
    </p:spTree>
    <p:extLst>
      <p:ext uri="{BB962C8B-B14F-4D97-AF65-F5344CB8AC3E}">
        <p14:creationId xmlns:p14="http://schemas.microsoft.com/office/powerpoint/2010/main" val="20577511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Burnout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“I </a:t>
            </a:r>
            <a:r>
              <a:rPr lang="en-US" dirty="0"/>
              <a:t>started questioning whether I was in the right place. I realized I was maybe a little burnt out. I don't know what it was. Those were a couple of hard, hard years that I struggled with. It was drudgery just to go into work and I thought, I can't do this the rest of my life, and as I reflected I still had a ways to go before retirement, I considered whether I should retire early? Do I just give it up, I thought. During that time I had to do some serious soul searching and praying</a:t>
            </a:r>
            <a:r>
              <a:rPr lang="en-US" dirty="0" smtClean="0"/>
              <a:t>.”</a:t>
            </a:r>
            <a:endParaRPr lang="en-US" dirty="0"/>
          </a:p>
        </p:txBody>
      </p:sp>
    </p:spTree>
    <p:extLst>
      <p:ext uri="{BB962C8B-B14F-4D97-AF65-F5344CB8AC3E}">
        <p14:creationId xmlns:p14="http://schemas.microsoft.com/office/powerpoint/2010/main" val="38388117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Rationalizing the Lack of Balance</a:t>
            </a:r>
            <a:br>
              <a:rPr lang="en-US" b="1" dirty="0"/>
            </a:br>
            <a:endParaRPr lang="en-US" dirty="0"/>
          </a:p>
        </p:txBody>
      </p:sp>
      <p:sp>
        <p:nvSpPr>
          <p:cNvPr id="3" name="Content Placeholder 2"/>
          <p:cNvSpPr>
            <a:spLocks noGrp="1"/>
          </p:cNvSpPr>
          <p:nvPr>
            <p:ph idx="1"/>
          </p:nvPr>
        </p:nvSpPr>
        <p:spPr>
          <a:xfrm>
            <a:off x="457200" y="1219200"/>
            <a:ext cx="8229600" cy="4906963"/>
          </a:xfrm>
        </p:spPr>
        <p:txBody>
          <a:bodyPr>
            <a:normAutofit fontScale="77500" lnSpcReduction="20000"/>
          </a:bodyPr>
          <a:lstStyle/>
          <a:p>
            <a:r>
              <a:rPr lang="en-US" dirty="0"/>
              <a:t>Rationalization (or making excuses) is used in psychology and logic as a defense mechanism in which perceived controversial behaviors or feelings are explained in a rational or logical manner to avoid the true explanation (Simon, 2009). </a:t>
            </a:r>
            <a:endParaRPr lang="en-US" dirty="0" smtClean="0"/>
          </a:p>
          <a:p>
            <a:endParaRPr lang="en-US" dirty="0"/>
          </a:p>
          <a:p>
            <a:r>
              <a:rPr lang="en-US" dirty="0" smtClean="0"/>
              <a:t>According </a:t>
            </a:r>
            <a:r>
              <a:rPr lang="en-US" dirty="0"/>
              <a:t>to the research, people rationalize for various reasons. Often it is to differentiate from the original deterministic explanation of the behavior (Cherry, 2011). Other times it is to defend the feelings in question (Niolon, 2011). </a:t>
            </a:r>
            <a:endParaRPr lang="en-US" dirty="0" smtClean="0"/>
          </a:p>
          <a:p>
            <a:pPr marL="0" indent="0">
              <a:buNone/>
            </a:pPr>
            <a:endParaRPr lang="en-US" dirty="0" smtClean="0"/>
          </a:p>
          <a:p>
            <a:r>
              <a:rPr lang="en-US" i="1" dirty="0" smtClean="0"/>
              <a:t>Wikipedia</a:t>
            </a:r>
            <a:r>
              <a:rPr lang="en-US" dirty="0" smtClean="0"/>
              <a:t> </a:t>
            </a:r>
            <a:r>
              <a:rPr lang="en-US" dirty="0"/>
              <a:t>(“Rationalization,” n.d.) defines rationalization as an informal fallacy of reasoning.</a:t>
            </a:r>
          </a:p>
        </p:txBody>
      </p:sp>
    </p:spTree>
    <p:extLst>
      <p:ext uri="{BB962C8B-B14F-4D97-AF65-F5344CB8AC3E}">
        <p14:creationId xmlns:p14="http://schemas.microsoft.com/office/powerpoint/2010/main" val="1662262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the Sake of Ministry</a:t>
            </a:r>
            <a:endParaRPr lang="en-US" dirty="0"/>
          </a:p>
        </p:txBody>
      </p:sp>
      <p:sp>
        <p:nvSpPr>
          <p:cNvPr id="3" name="Content Placeholder 2"/>
          <p:cNvSpPr>
            <a:spLocks noGrp="1"/>
          </p:cNvSpPr>
          <p:nvPr>
            <p:ph idx="1"/>
          </p:nvPr>
        </p:nvSpPr>
        <p:spPr>
          <a:xfrm>
            <a:off x="457200" y="1828800"/>
            <a:ext cx="8229600" cy="4297363"/>
          </a:xfrm>
        </p:spPr>
        <p:txBody>
          <a:bodyPr/>
          <a:lstStyle/>
          <a:p>
            <a:pPr marL="0" indent="0">
              <a:buNone/>
            </a:pPr>
            <a:r>
              <a:rPr lang="en-US" dirty="0"/>
              <a:t>My life is lopsided mostly because I am steadfast on the school and keeping it afloat; I am finding new and exciting things for the kids to do and that takes a lot of my time. Then there are times when I get backlogged too, there just is no personal life when that happens.</a:t>
            </a:r>
          </a:p>
          <a:p>
            <a:endParaRPr lang="en-US" dirty="0"/>
          </a:p>
        </p:txBody>
      </p:sp>
    </p:spTree>
    <p:extLst>
      <p:ext uri="{BB962C8B-B14F-4D97-AF65-F5344CB8AC3E}">
        <p14:creationId xmlns:p14="http://schemas.microsoft.com/office/powerpoint/2010/main" val="25356528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Statements</a:t>
            </a:r>
            <a:endParaRPr lang="en-US" dirty="0"/>
          </a:p>
        </p:txBody>
      </p:sp>
      <p:sp>
        <p:nvSpPr>
          <p:cNvPr id="3" name="Content Placeholder 2"/>
          <p:cNvSpPr>
            <a:spLocks noGrp="1"/>
          </p:cNvSpPr>
          <p:nvPr>
            <p:ph idx="1"/>
          </p:nvPr>
        </p:nvSpPr>
        <p:spPr>
          <a:xfrm>
            <a:off x="457200" y="1219200"/>
            <a:ext cx="8229600" cy="4830763"/>
          </a:xfrm>
        </p:spPr>
        <p:txBody>
          <a:bodyPr>
            <a:noAutofit/>
          </a:bodyPr>
          <a:lstStyle/>
          <a:p>
            <a:r>
              <a:rPr lang="en-US" sz="2400" dirty="0" smtClean="0"/>
              <a:t>“Most </a:t>
            </a:r>
            <a:r>
              <a:rPr lang="en-US" sz="2400" dirty="0"/>
              <a:t>of my life is the school during the school </a:t>
            </a:r>
            <a:r>
              <a:rPr lang="en-US" sz="2400" dirty="0" smtClean="0"/>
              <a:t>months there </a:t>
            </a:r>
            <a:r>
              <a:rPr lang="en-US" sz="2400" dirty="0"/>
              <a:t>is no need for balance</a:t>
            </a:r>
            <a:r>
              <a:rPr lang="en-US" sz="2400" dirty="0" smtClean="0"/>
              <a:t>.”</a:t>
            </a:r>
          </a:p>
          <a:p>
            <a:endParaRPr lang="en-US" sz="2400" dirty="0" smtClean="0"/>
          </a:p>
          <a:p>
            <a:r>
              <a:rPr lang="en-US" sz="2400" dirty="0" smtClean="0"/>
              <a:t> “</a:t>
            </a:r>
            <a:r>
              <a:rPr lang="en-US" sz="2400" dirty="0"/>
              <a:t>Adventism is my life. I go to church here, my job is here, I worship here, and I have an active role in church as an elder, that is all the balance I need</a:t>
            </a:r>
            <a:r>
              <a:rPr lang="en-US" sz="2400" dirty="0" smtClean="0"/>
              <a:t>”</a:t>
            </a:r>
          </a:p>
          <a:p>
            <a:endParaRPr lang="en-US" sz="2400" dirty="0" smtClean="0"/>
          </a:p>
          <a:p>
            <a:r>
              <a:rPr lang="en-US" sz="2400" dirty="0" smtClean="0"/>
              <a:t> </a:t>
            </a:r>
            <a:r>
              <a:rPr lang="en-US" sz="2400" dirty="0"/>
              <a:t>“My husband and I work at the same school thus our relationship is developed at school</a:t>
            </a:r>
            <a:r>
              <a:rPr lang="en-US" sz="2400" dirty="0" smtClean="0"/>
              <a:t>”</a:t>
            </a:r>
          </a:p>
          <a:p>
            <a:endParaRPr lang="en-US" sz="2400" dirty="0"/>
          </a:p>
          <a:p>
            <a:r>
              <a:rPr lang="en-US" sz="2400" dirty="0" smtClean="0"/>
              <a:t>“</a:t>
            </a:r>
            <a:r>
              <a:rPr lang="en-US" sz="2400" dirty="0"/>
              <a:t>I do not have a need for balance because my husband is an interstate transporter. If my husband were home more frequently perhaps I would have had a need for balance</a:t>
            </a:r>
            <a:r>
              <a:rPr lang="en-US" sz="2400" dirty="0" smtClean="0"/>
              <a:t>”</a:t>
            </a:r>
          </a:p>
          <a:p>
            <a:pPr marL="0" indent="0">
              <a:buNone/>
            </a:pPr>
            <a:endParaRPr lang="en-US" sz="2000" dirty="0" smtClean="0"/>
          </a:p>
        </p:txBody>
      </p:sp>
    </p:spTree>
    <p:extLst>
      <p:ext uri="{BB962C8B-B14F-4D97-AF65-F5344CB8AC3E}">
        <p14:creationId xmlns:p14="http://schemas.microsoft.com/office/powerpoint/2010/main" val="2410239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Statements</a:t>
            </a:r>
            <a:endParaRPr lang="en-US" dirty="0"/>
          </a:p>
        </p:txBody>
      </p:sp>
      <p:sp>
        <p:nvSpPr>
          <p:cNvPr id="3" name="Content Placeholder 2"/>
          <p:cNvSpPr>
            <a:spLocks noGrp="1"/>
          </p:cNvSpPr>
          <p:nvPr>
            <p:ph idx="1"/>
          </p:nvPr>
        </p:nvSpPr>
        <p:spPr/>
        <p:txBody>
          <a:bodyPr>
            <a:normAutofit fontScale="92500" lnSpcReduction="10000"/>
          </a:bodyPr>
          <a:lstStyle/>
          <a:p>
            <a:r>
              <a:rPr lang="en-US" dirty="0"/>
              <a:t> “Not having children allows me to work the long hours that I do without needing any </a:t>
            </a:r>
            <a:r>
              <a:rPr lang="en-US" dirty="0" smtClean="0"/>
              <a:t>balance.”</a:t>
            </a:r>
            <a:endParaRPr lang="en-US" dirty="0"/>
          </a:p>
          <a:p>
            <a:endParaRPr lang="en-US" dirty="0"/>
          </a:p>
          <a:p>
            <a:r>
              <a:rPr lang="en-US" dirty="0"/>
              <a:t>“My wife ends her work day by joining me at school to help me finish off my day, that’s how we experience balance </a:t>
            </a:r>
            <a:r>
              <a:rPr lang="en-US" dirty="0" smtClean="0"/>
              <a:t>together.”</a:t>
            </a:r>
            <a:endParaRPr lang="en-US" dirty="0"/>
          </a:p>
          <a:p>
            <a:endParaRPr lang="en-US" dirty="0"/>
          </a:p>
          <a:p>
            <a:r>
              <a:rPr lang="en-US" dirty="0"/>
              <a:t>“My personality does not allow me to get frazzled so I do not need balance.”</a:t>
            </a:r>
          </a:p>
          <a:p>
            <a:endParaRPr lang="en-US" dirty="0"/>
          </a:p>
        </p:txBody>
      </p:sp>
    </p:spTree>
    <p:extLst>
      <p:ext uri="{BB962C8B-B14F-4D97-AF65-F5344CB8AC3E}">
        <p14:creationId xmlns:p14="http://schemas.microsoft.com/office/powerpoint/2010/main" val="3301201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i="1" dirty="0" smtClean="0"/>
              <a:t>Inner Struggle</a:t>
            </a:r>
            <a:endParaRPr lang="en-US" dirty="0"/>
          </a:p>
        </p:txBody>
      </p:sp>
      <p:sp>
        <p:nvSpPr>
          <p:cNvPr id="3" name="Content Placeholder 2"/>
          <p:cNvSpPr>
            <a:spLocks noGrp="1"/>
          </p:cNvSpPr>
          <p:nvPr>
            <p:ph idx="1"/>
          </p:nvPr>
        </p:nvSpPr>
        <p:spPr>
          <a:xfrm>
            <a:off x="457200" y="1524000"/>
            <a:ext cx="8229600" cy="4602163"/>
          </a:xfrm>
        </p:spPr>
        <p:txBody>
          <a:bodyPr>
            <a:normAutofit/>
          </a:bodyPr>
          <a:lstStyle/>
          <a:p>
            <a:pPr marL="0" indent="0">
              <a:buNone/>
            </a:pPr>
            <a:r>
              <a:rPr lang="en-US" sz="4400" dirty="0" smtClean="0"/>
              <a:t>“I </a:t>
            </a:r>
            <a:r>
              <a:rPr lang="en-US" sz="4400" dirty="0"/>
              <a:t>struggle with maintaining balance because when I make the time to do so, there is always something that gets neglected. I simply cannot get myself to make the time because of the guilt</a:t>
            </a:r>
            <a:r>
              <a:rPr lang="en-US" sz="4400" dirty="0" smtClean="0"/>
              <a:t>.”</a:t>
            </a:r>
            <a:endParaRPr lang="en-US" sz="4400" dirty="0"/>
          </a:p>
        </p:txBody>
      </p:sp>
    </p:spTree>
    <p:extLst>
      <p:ext uri="{BB962C8B-B14F-4D97-AF65-F5344CB8AC3E}">
        <p14:creationId xmlns:p14="http://schemas.microsoft.com/office/powerpoint/2010/main" val="1471795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8" descr="C:\Documents and Settings\Ann\Local Settings\Temporary Internet Files\Content.IE5\JYNJYVS8\MPj04395190000[1].jpg"/>
          <p:cNvPicPr>
            <a:picLocks noChangeAspect="1" noChangeArrowheads="1"/>
          </p:cNvPicPr>
          <p:nvPr/>
        </p:nvPicPr>
        <p:blipFill>
          <a:blip r:embed="rId4"/>
          <a:srcRect l="11369" r="39834"/>
          <a:stretch>
            <a:fillRect/>
          </a:stretch>
        </p:blipFill>
        <p:spPr bwMode="auto">
          <a:xfrm>
            <a:off x="0" y="0"/>
            <a:ext cx="3733800" cy="6858000"/>
          </a:xfrm>
          <a:prstGeom prst="rect">
            <a:avLst/>
          </a:prstGeom>
          <a:noFill/>
        </p:spPr>
      </p:pic>
      <p:pic>
        <p:nvPicPr>
          <p:cNvPr id="5" name="Picture 9" descr="C:\Documents and Settings\Ann\Local Settings\Temporary Internet Files\Content.IE5\JYNJYVS8\MPj04395190000[1].jpg"/>
          <p:cNvPicPr>
            <a:picLocks noChangeAspect="1" noChangeArrowheads="1"/>
          </p:cNvPicPr>
          <p:nvPr/>
        </p:nvPicPr>
        <p:blipFill>
          <a:blip r:embed="rId4"/>
          <a:srcRect l="58824"/>
          <a:stretch>
            <a:fillRect/>
          </a:stretch>
        </p:blipFill>
        <p:spPr bwMode="auto">
          <a:xfrm>
            <a:off x="3733800" y="0"/>
            <a:ext cx="5410200" cy="6858000"/>
          </a:xfrm>
          <a:prstGeom prst="rect">
            <a:avLst/>
          </a:prstGeom>
          <a:noFill/>
        </p:spPr>
      </p:pic>
      <p:sp>
        <p:nvSpPr>
          <p:cNvPr id="11" name="Title 10"/>
          <p:cNvSpPr>
            <a:spLocks noGrp="1"/>
          </p:cNvSpPr>
          <p:nvPr>
            <p:ph type="title"/>
          </p:nvPr>
        </p:nvSpPr>
        <p:spPr>
          <a:xfrm>
            <a:off x="2362200" y="304800"/>
            <a:ext cx="6324600" cy="1112838"/>
          </a:xfrm>
        </p:spPr>
        <p:txBody>
          <a:bodyPr>
            <a:normAutofit/>
          </a:bodyPr>
          <a:lstStyle/>
          <a:p>
            <a:r>
              <a:rPr lang="en-US" sz="6000" dirty="0" smtClean="0">
                <a:solidFill>
                  <a:schemeClr val="bg1"/>
                </a:solidFill>
                <a:latin typeface="Comic Sans MS" pitchFamily="66" charset="0"/>
              </a:rPr>
              <a:t>The Research</a:t>
            </a:r>
            <a:endParaRPr lang="en-US" sz="6000" dirty="0">
              <a:solidFill>
                <a:schemeClr val="bg1"/>
              </a:solidFill>
              <a:latin typeface="Comic Sans MS" pitchFamily="66" charset="0"/>
            </a:endParaRPr>
          </a:p>
        </p:txBody>
      </p:sp>
      <p:sp>
        <p:nvSpPr>
          <p:cNvPr id="3" name="Content Placeholder 2"/>
          <p:cNvSpPr>
            <a:spLocks noGrp="1"/>
          </p:cNvSpPr>
          <p:nvPr>
            <p:ph idx="1"/>
          </p:nvPr>
        </p:nvSpPr>
        <p:spPr>
          <a:xfrm>
            <a:off x="3505200" y="1905000"/>
            <a:ext cx="5181600" cy="4221163"/>
          </a:xfrm>
        </p:spPr>
        <p:txBody>
          <a:bodyPr>
            <a:normAutofit fontScale="85000" lnSpcReduction="20000"/>
          </a:bodyPr>
          <a:lstStyle/>
          <a:p>
            <a:pPr marL="0" indent="0">
              <a:buNone/>
            </a:pPr>
            <a:r>
              <a:rPr lang="en-US" sz="4400" i="1" dirty="0">
                <a:solidFill>
                  <a:schemeClr val="bg1"/>
                </a:solidFill>
                <a:latin typeface="Comic Sans MS" pitchFamily="66" charset="0"/>
              </a:rPr>
              <a:t>Principals must learn how to balance their job and personal time before they realize they have nothing else to give physically, mentally or emotionally.</a:t>
            </a:r>
            <a:r>
              <a:rPr lang="en-US" sz="4400" dirty="0">
                <a:solidFill>
                  <a:schemeClr val="bg1"/>
                </a:solidFill>
                <a:latin typeface="Comic Sans MS" pitchFamily="66" charset="0"/>
              </a:rPr>
              <a:t> (Wilmore, 2004, p. 141)</a:t>
            </a:r>
          </a:p>
          <a:p>
            <a:endParaRPr lang="en-US" sz="4400" dirty="0">
              <a:solidFill>
                <a:schemeClr val="bg1"/>
              </a:solidFill>
              <a:latin typeface="Comic Sans MS" pitchFamily="66"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900" b="1" dirty="0" smtClean="0"/>
              <a:t>Strategies </a:t>
            </a:r>
            <a:r>
              <a:rPr lang="en-US" sz="4900" b="1" dirty="0"/>
              <a:t>for Maintaining Balance</a:t>
            </a:r>
            <a:r>
              <a:rPr lang="en-US" b="1" dirty="0"/>
              <a:t/>
            </a:r>
            <a:br>
              <a:rPr lang="en-US" b="1" dirty="0"/>
            </a:br>
            <a:endParaRPr lang="en-US" dirty="0"/>
          </a:p>
        </p:txBody>
      </p:sp>
      <p:sp>
        <p:nvSpPr>
          <p:cNvPr id="3" name="Content Placeholder 2"/>
          <p:cNvSpPr>
            <a:spLocks noGrp="1"/>
          </p:cNvSpPr>
          <p:nvPr>
            <p:ph idx="1"/>
          </p:nvPr>
        </p:nvSpPr>
        <p:spPr/>
        <p:txBody>
          <a:bodyPr/>
          <a:lstStyle/>
          <a:p>
            <a:r>
              <a:rPr lang="en-US" dirty="0" smtClean="0"/>
              <a:t>Learn </a:t>
            </a:r>
            <a:r>
              <a:rPr lang="en-US" dirty="0"/>
              <a:t>to say no to responsibilities outside of the normal working environment</a:t>
            </a:r>
            <a:r>
              <a:rPr lang="en-US" dirty="0" smtClean="0"/>
              <a:t>.</a:t>
            </a:r>
          </a:p>
          <a:p>
            <a:pPr marL="0" indent="0">
              <a:buNone/>
            </a:pPr>
            <a:endParaRPr lang="en-US" dirty="0" smtClean="0"/>
          </a:p>
          <a:p>
            <a:r>
              <a:rPr lang="en-US" dirty="0"/>
              <a:t>One principal resigned his church offices, another stopped teaching the children’s Sabbath school classes, and one principal resigned her duties as Pathfinder leader at her church.</a:t>
            </a:r>
          </a:p>
        </p:txBody>
      </p:sp>
    </p:spTree>
    <p:extLst>
      <p:ext uri="{BB962C8B-B14F-4D97-AF65-F5344CB8AC3E}">
        <p14:creationId xmlns:p14="http://schemas.microsoft.com/office/powerpoint/2010/main" val="1460406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Strategies</a:t>
            </a:r>
            <a:endParaRPr lang="en-US" sz="4800" dirty="0"/>
          </a:p>
        </p:txBody>
      </p:sp>
      <p:sp>
        <p:nvSpPr>
          <p:cNvPr id="3" name="Content Placeholder 2"/>
          <p:cNvSpPr>
            <a:spLocks noGrp="1"/>
          </p:cNvSpPr>
          <p:nvPr>
            <p:ph idx="1"/>
          </p:nvPr>
        </p:nvSpPr>
        <p:spPr/>
        <p:txBody>
          <a:bodyPr>
            <a:normAutofit fontScale="92500" lnSpcReduction="10000"/>
          </a:bodyPr>
          <a:lstStyle/>
          <a:p>
            <a:pPr marL="0" indent="0">
              <a:buNone/>
            </a:pPr>
            <a:r>
              <a:rPr lang="en-US" sz="4000" dirty="0"/>
              <a:t>“Compartmentalize their lives</a:t>
            </a:r>
            <a:r>
              <a:rPr lang="en-US" sz="4000" dirty="0" smtClean="0"/>
              <a:t>.”</a:t>
            </a:r>
          </a:p>
          <a:p>
            <a:pPr marL="0" indent="0">
              <a:buNone/>
            </a:pPr>
            <a:endParaRPr lang="en-US" sz="4000" dirty="0" smtClean="0"/>
          </a:p>
          <a:p>
            <a:pPr marL="0" indent="0">
              <a:buNone/>
            </a:pPr>
            <a:r>
              <a:rPr lang="en-US" dirty="0" smtClean="0"/>
              <a:t>“When </a:t>
            </a:r>
            <a:r>
              <a:rPr lang="en-US" dirty="0"/>
              <a:t>I am at school, I am 100% on task with the things at hand. When I am at home, I can easily separate myself from my workload and focus on family time.” </a:t>
            </a:r>
            <a:endParaRPr lang="en-US" dirty="0" smtClean="0"/>
          </a:p>
          <a:p>
            <a:pPr marL="0" indent="0">
              <a:buNone/>
            </a:pPr>
            <a:endParaRPr lang="en-US" dirty="0"/>
          </a:p>
          <a:p>
            <a:pPr marL="0" indent="0">
              <a:buNone/>
            </a:pPr>
            <a:r>
              <a:rPr lang="en-US" dirty="0" smtClean="0"/>
              <a:t>“</a:t>
            </a:r>
            <a:r>
              <a:rPr lang="en-US" dirty="0"/>
              <a:t>Unless there is something that is extremely pressing, I leave all unfinished work at the school.”</a:t>
            </a:r>
          </a:p>
          <a:p>
            <a:endParaRPr lang="en-US" dirty="0"/>
          </a:p>
        </p:txBody>
      </p:sp>
    </p:spTree>
    <p:extLst>
      <p:ext uri="{BB962C8B-B14F-4D97-AF65-F5344CB8AC3E}">
        <p14:creationId xmlns:p14="http://schemas.microsoft.com/office/powerpoint/2010/main" val="415577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rmAutofit/>
          </a:bodyPr>
          <a:lstStyle/>
          <a:p>
            <a:r>
              <a:rPr lang="en-US" sz="4000" dirty="0" smtClean="0"/>
              <a:t>Strategies</a:t>
            </a:r>
            <a:endParaRPr lang="en-US" sz="4000" dirty="0"/>
          </a:p>
        </p:txBody>
      </p:sp>
      <p:sp>
        <p:nvSpPr>
          <p:cNvPr id="3" name="Content Placeholder 2"/>
          <p:cNvSpPr>
            <a:spLocks noGrp="1"/>
          </p:cNvSpPr>
          <p:nvPr>
            <p:ph idx="1"/>
          </p:nvPr>
        </p:nvSpPr>
        <p:spPr>
          <a:xfrm>
            <a:off x="457200" y="1447800"/>
            <a:ext cx="8229600" cy="4678363"/>
          </a:xfrm>
        </p:spPr>
        <p:txBody>
          <a:bodyPr>
            <a:normAutofit fontScale="70000" lnSpcReduction="20000"/>
          </a:bodyPr>
          <a:lstStyle/>
          <a:p>
            <a:r>
              <a:rPr lang="en-US" dirty="0" smtClean="0"/>
              <a:t>Seek spousal support and help</a:t>
            </a:r>
          </a:p>
          <a:p>
            <a:pPr marL="0" indent="0">
              <a:buNone/>
            </a:pPr>
            <a:endParaRPr lang="en-US" dirty="0" smtClean="0"/>
          </a:p>
          <a:p>
            <a:r>
              <a:rPr lang="en-US" dirty="0"/>
              <a:t>T</a:t>
            </a:r>
            <a:r>
              <a:rPr lang="en-US" dirty="0" smtClean="0"/>
              <a:t>raveling </a:t>
            </a:r>
            <a:r>
              <a:rPr lang="en-US" dirty="0"/>
              <a:t>and </a:t>
            </a:r>
            <a:r>
              <a:rPr lang="en-US" dirty="0" smtClean="0"/>
              <a:t>vacationing</a:t>
            </a:r>
          </a:p>
          <a:p>
            <a:endParaRPr lang="en-US" dirty="0"/>
          </a:p>
          <a:p>
            <a:r>
              <a:rPr lang="en-US" dirty="0" smtClean="0"/>
              <a:t> Developed </a:t>
            </a:r>
            <a:r>
              <a:rPr lang="en-US" dirty="0"/>
              <a:t>hobbies which </a:t>
            </a:r>
            <a:r>
              <a:rPr lang="en-US" dirty="0" smtClean="0"/>
              <a:t>include:</a:t>
            </a:r>
          </a:p>
          <a:p>
            <a:endParaRPr lang="en-US" dirty="0" smtClean="0"/>
          </a:p>
          <a:p>
            <a:pPr lvl="2"/>
            <a:r>
              <a:rPr lang="en-US" sz="3100" dirty="0" smtClean="0"/>
              <a:t>Fishing</a:t>
            </a:r>
            <a:r>
              <a:rPr lang="en-US" sz="3100" dirty="0"/>
              <a:t>, </a:t>
            </a:r>
            <a:endParaRPr lang="en-US" sz="3100" dirty="0" smtClean="0"/>
          </a:p>
          <a:p>
            <a:pPr lvl="2"/>
            <a:r>
              <a:rPr lang="en-US" sz="3100" dirty="0"/>
              <a:t>W</a:t>
            </a:r>
            <a:r>
              <a:rPr lang="en-US" sz="3100" dirty="0" smtClean="0"/>
              <a:t>alking</a:t>
            </a:r>
            <a:r>
              <a:rPr lang="en-US" sz="3100" dirty="0"/>
              <a:t>, </a:t>
            </a:r>
            <a:endParaRPr lang="en-US" sz="3100" dirty="0" smtClean="0"/>
          </a:p>
          <a:p>
            <a:pPr lvl="2"/>
            <a:r>
              <a:rPr lang="en-US" sz="3100" dirty="0" smtClean="0"/>
              <a:t>Recreational </a:t>
            </a:r>
            <a:r>
              <a:rPr lang="en-US" sz="3100" dirty="0"/>
              <a:t>and historical </a:t>
            </a:r>
            <a:r>
              <a:rPr lang="en-US" sz="3100" dirty="0" smtClean="0"/>
              <a:t>reading</a:t>
            </a:r>
          </a:p>
          <a:p>
            <a:pPr lvl="2"/>
            <a:r>
              <a:rPr lang="en-US" sz="3100" dirty="0" smtClean="0"/>
              <a:t>Hiking</a:t>
            </a:r>
            <a:endParaRPr lang="en-US" sz="3100" dirty="0"/>
          </a:p>
          <a:p>
            <a:pPr lvl="2"/>
            <a:r>
              <a:rPr lang="en-US" sz="3100" dirty="0"/>
              <a:t>M</a:t>
            </a:r>
            <a:r>
              <a:rPr lang="en-US" sz="3100" dirty="0" smtClean="0"/>
              <a:t>ountain biking</a:t>
            </a:r>
          </a:p>
          <a:p>
            <a:pPr lvl="2"/>
            <a:r>
              <a:rPr lang="en-US" sz="3100" dirty="0"/>
              <a:t>G</a:t>
            </a:r>
            <a:r>
              <a:rPr lang="en-US" sz="3100" dirty="0" smtClean="0"/>
              <a:t>olfing </a:t>
            </a:r>
            <a:endParaRPr lang="en-US" sz="3100" dirty="0"/>
          </a:p>
          <a:p>
            <a:pPr lvl="2"/>
            <a:r>
              <a:rPr lang="en-US" sz="3100" dirty="0" smtClean="0"/>
              <a:t>Photography</a:t>
            </a:r>
            <a:endParaRPr lang="en-US" sz="3100" dirty="0"/>
          </a:p>
        </p:txBody>
      </p:sp>
    </p:spTree>
    <p:extLst>
      <p:ext uri="{BB962C8B-B14F-4D97-AF65-F5344CB8AC3E}">
        <p14:creationId xmlns:p14="http://schemas.microsoft.com/office/powerpoint/2010/main" val="1905163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1000"/>
                                        <p:tgtEl>
                                          <p:spTgt spid="3">
                                            <p:txEl>
                                              <p:pRg st="6" end="6"/>
                                            </p:txEl>
                                          </p:spTgt>
                                        </p:tgtEl>
                                      </p:cBhvr>
                                    </p:animEffect>
                                    <p:anim calcmode="lin" valueType="num">
                                      <p:cBhvr>
                                        <p:cTn id="2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6" end="6"/>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1000"/>
                                        <p:tgtEl>
                                          <p:spTgt spid="3">
                                            <p:txEl>
                                              <p:pRg st="7" end="7"/>
                                            </p:txEl>
                                          </p:spTgt>
                                        </p:tgtEl>
                                      </p:cBhvr>
                                    </p:animEffect>
                                    <p:anim calcmode="lin" valueType="num">
                                      <p:cBhvr>
                                        <p:cTn id="3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7" end="7"/>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fade">
                                      <p:cBhvr>
                                        <p:cTn id="36" dur="1000"/>
                                        <p:tgtEl>
                                          <p:spTgt spid="3">
                                            <p:txEl>
                                              <p:pRg st="8" end="8"/>
                                            </p:txEl>
                                          </p:spTgt>
                                        </p:tgtEl>
                                      </p:cBhvr>
                                    </p:animEffect>
                                    <p:anim calcmode="lin" valueType="num">
                                      <p:cBhvr>
                                        <p:cTn id="3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8" end="8"/>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Effect transition="in" filter="fade">
                                      <p:cBhvr>
                                        <p:cTn id="41" dur="1000"/>
                                        <p:tgtEl>
                                          <p:spTgt spid="3">
                                            <p:txEl>
                                              <p:pRg st="9" end="9"/>
                                            </p:txEl>
                                          </p:spTgt>
                                        </p:tgtEl>
                                      </p:cBhvr>
                                    </p:animEffect>
                                    <p:anim calcmode="lin" valueType="num">
                                      <p:cBhvr>
                                        <p:cTn id="42"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9" end="9"/>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3">
                                            <p:txEl>
                                              <p:pRg st="10" end="10"/>
                                            </p:txEl>
                                          </p:spTgt>
                                        </p:tgtEl>
                                        <p:attrNameLst>
                                          <p:attrName>style.visibility</p:attrName>
                                        </p:attrNameLst>
                                      </p:cBhvr>
                                      <p:to>
                                        <p:strVal val="visible"/>
                                      </p:to>
                                    </p:set>
                                    <p:animEffect transition="in" filter="fade">
                                      <p:cBhvr>
                                        <p:cTn id="46" dur="1000"/>
                                        <p:tgtEl>
                                          <p:spTgt spid="3">
                                            <p:txEl>
                                              <p:pRg st="10" end="10"/>
                                            </p:txEl>
                                          </p:spTgt>
                                        </p:tgtEl>
                                      </p:cBhvr>
                                    </p:animEffect>
                                    <p:anim calcmode="lin" valueType="num">
                                      <p:cBhvr>
                                        <p:cTn id="4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animEffect transition="in" filter="fade">
                                      <p:cBhvr>
                                        <p:cTn id="51" dur="1000"/>
                                        <p:tgtEl>
                                          <p:spTgt spid="3">
                                            <p:txEl>
                                              <p:pRg st="11" end="11"/>
                                            </p:txEl>
                                          </p:spTgt>
                                        </p:tgtEl>
                                      </p:cBhvr>
                                    </p:animEffect>
                                    <p:anim calcmode="lin" valueType="num">
                                      <p:cBhvr>
                                        <p:cTn id="52"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3">
                                            <p:txEl>
                                              <p:pRg st="12" end="12"/>
                                            </p:txEl>
                                          </p:spTgt>
                                        </p:tgtEl>
                                        <p:attrNameLst>
                                          <p:attrName>style.visibility</p:attrName>
                                        </p:attrNameLst>
                                      </p:cBhvr>
                                      <p:to>
                                        <p:strVal val="visible"/>
                                      </p:to>
                                    </p:set>
                                    <p:animEffect transition="in" filter="fade">
                                      <p:cBhvr>
                                        <p:cTn id="56" dur="1000"/>
                                        <p:tgtEl>
                                          <p:spTgt spid="3">
                                            <p:txEl>
                                              <p:pRg st="12" end="12"/>
                                            </p:txEl>
                                          </p:spTgt>
                                        </p:tgtEl>
                                      </p:cBhvr>
                                    </p:animEffect>
                                    <p:anim calcmode="lin" valueType="num">
                                      <p:cBhvr>
                                        <p:cTn id="57"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a:t>
            </a:r>
            <a:endParaRPr lang="en-US" dirty="0"/>
          </a:p>
        </p:txBody>
      </p:sp>
      <p:sp>
        <p:nvSpPr>
          <p:cNvPr id="3" name="Content Placeholder 2"/>
          <p:cNvSpPr>
            <a:spLocks noGrp="1"/>
          </p:cNvSpPr>
          <p:nvPr>
            <p:ph idx="1"/>
          </p:nvPr>
        </p:nvSpPr>
        <p:spPr>
          <a:xfrm>
            <a:off x="457200" y="1371600"/>
            <a:ext cx="8229600" cy="4754563"/>
          </a:xfrm>
        </p:spPr>
        <p:txBody>
          <a:bodyPr>
            <a:normAutofit/>
          </a:bodyPr>
          <a:lstStyle/>
          <a:p>
            <a:r>
              <a:rPr lang="en-US" dirty="0"/>
              <a:t>P</a:t>
            </a:r>
            <a:r>
              <a:rPr lang="en-US" dirty="0" smtClean="0"/>
              <a:t>ersonal </a:t>
            </a:r>
            <a:r>
              <a:rPr lang="en-US" dirty="0"/>
              <a:t>renewal and </a:t>
            </a:r>
            <a:r>
              <a:rPr lang="en-US" dirty="0" smtClean="0"/>
              <a:t>restoration</a:t>
            </a:r>
          </a:p>
          <a:p>
            <a:endParaRPr lang="en-US" dirty="0" smtClean="0"/>
          </a:p>
          <a:p>
            <a:pPr marL="457200" lvl="1" indent="0" algn="ctr">
              <a:buNone/>
            </a:pPr>
            <a:r>
              <a:rPr lang="en-US" b="1" i="1" dirty="0" smtClean="0"/>
              <a:t>Me</a:t>
            </a:r>
            <a:r>
              <a:rPr lang="en-US" dirty="0" smtClean="0"/>
              <a:t> time</a:t>
            </a:r>
          </a:p>
          <a:p>
            <a:pPr marL="457200" lvl="1" indent="0" algn="ctr">
              <a:buNone/>
            </a:pPr>
            <a:endParaRPr lang="en-US" dirty="0" smtClean="0"/>
          </a:p>
          <a:p>
            <a:pPr marL="457200" lvl="1" indent="0">
              <a:buNone/>
            </a:pPr>
            <a:r>
              <a:rPr lang="en-US" dirty="0" smtClean="0"/>
              <a:t>I </a:t>
            </a:r>
            <a:r>
              <a:rPr lang="en-US" dirty="0"/>
              <a:t>was counseled by a former superintendent of schools to set personal time aside and to add it to my schedule regularly</a:t>
            </a:r>
            <a:r>
              <a:rPr lang="en-US" dirty="0" smtClean="0"/>
              <a:t>.”</a:t>
            </a:r>
          </a:p>
        </p:txBody>
      </p:sp>
    </p:spTree>
    <p:extLst>
      <p:ext uri="{BB962C8B-B14F-4D97-AF65-F5344CB8AC3E}">
        <p14:creationId xmlns:p14="http://schemas.microsoft.com/office/powerpoint/2010/main" val="653402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“Me”</a:t>
            </a:r>
            <a:r>
              <a:rPr lang="en-US" dirty="0" smtClean="0"/>
              <a:t> Time</a:t>
            </a:r>
            <a:endParaRPr lang="en-US" dirty="0"/>
          </a:p>
        </p:txBody>
      </p:sp>
      <p:sp>
        <p:nvSpPr>
          <p:cNvPr id="3" name="Content Placeholder 2"/>
          <p:cNvSpPr>
            <a:spLocks noGrp="1"/>
          </p:cNvSpPr>
          <p:nvPr>
            <p:ph idx="1"/>
          </p:nvPr>
        </p:nvSpPr>
        <p:spPr/>
        <p:txBody>
          <a:bodyPr>
            <a:normAutofit fontScale="92500" lnSpcReduction="10000"/>
          </a:bodyPr>
          <a:lstStyle/>
          <a:p>
            <a:pPr lvl="1"/>
            <a:r>
              <a:rPr lang="en-US" sz="4000" dirty="0" smtClean="0"/>
              <a:t>Making time for the </a:t>
            </a:r>
            <a:r>
              <a:rPr lang="en-US" sz="4000" dirty="0"/>
              <a:t>things they enjoy </a:t>
            </a:r>
            <a:r>
              <a:rPr lang="en-US" sz="4000" dirty="0" smtClean="0"/>
              <a:t>doing.</a:t>
            </a:r>
          </a:p>
          <a:p>
            <a:pPr lvl="1"/>
            <a:r>
              <a:rPr lang="en-US" sz="4000" dirty="0" smtClean="0"/>
              <a:t>Shopping </a:t>
            </a:r>
            <a:r>
              <a:rPr lang="en-US" sz="4000" dirty="0"/>
              <a:t>at the </a:t>
            </a:r>
            <a:r>
              <a:rPr lang="en-US" sz="4000" dirty="0" smtClean="0"/>
              <a:t>mall </a:t>
            </a:r>
          </a:p>
          <a:p>
            <a:pPr lvl="1"/>
            <a:r>
              <a:rPr lang="en-US" sz="4000" dirty="0" smtClean="0"/>
              <a:t>Getting massages </a:t>
            </a:r>
          </a:p>
          <a:p>
            <a:pPr lvl="1"/>
            <a:r>
              <a:rPr lang="en-US" sz="4000" dirty="0" smtClean="0"/>
              <a:t>Getting hair professionally done</a:t>
            </a:r>
          </a:p>
          <a:p>
            <a:pPr lvl="1"/>
            <a:r>
              <a:rPr lang="en-US" sz="4000" dirty="0" smtClean="0"/>
              <a:t>Joining a health club</a:t>
            </a:r>
          </a:p>
          <a:p>
            <a:pPr lvl="1"/>
            <a:r>
              <a:rPr lang="en-US" sz="4000" dirty="0" smtClean="0"/>
              <a:t>Having </a:t>
            </a:r>
            <a:r>
              <a:rPr lang="en-US" sz="4000" dirty="0"/>
              <a:t>“alone” time.</a:t>
            </a:r>
          </a:p>
        </p:txBody>
      </p:sp>
    </p:spTree>
    <p:extLst>
      <p:ext uri="{BB962C8B-B14F-4D97-AF65-F5344CB8AC3E}">
        <p14:creationId xmlns:p14="http://schemas.microsoft.com/office/powerpoint/2010/main" val="825074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Coping </a:t>
            </a:r>
            <a:r>
              <a:rPr lang="en-US" dirty="0"/>
              <a:t>S</a:t>
            </a:r>
            <a:r>
              <a:rPr lang="en-US" dirty="0" smtClean="0"/>
              <a:t>kills </a:t>
            </a:r>
            <a:r>
              <a:rPr lang="en-US" dirty="0"/>
              <a:t>for H</a:t>
            </a:r>
            <a:r>
              <a:rPr lang="en-US" dirty="0" smtClean="0"/>
              <a:t>andling Stressors </a:t>
            </a:r>
            <a:endParaRPr lang="en-US" dirty="0"/>
          </a:p>
        </p:txBody>
      </p:sp>
      <p:sp>
        <p:nvSpPr>
          <p:cNvPr id="3" name="Content Placeholder 2"/>
          <p:cNvSpPr>
            <a:spLocks noGrp="1"/>
          </p:cNvSpPr>
          <p:nvPr>
            <p:ph idx="1"/>
          </p:nvPr>
        </p:nvSpPr>
        <p:spPr/>
        <p:txBody>
          <a:bodyPr>
            <a:normAutofit fontScale="92500" lnSpcReduction="20000"/>
          </a:bodyPr>
          <a:lstStyle/>
          <a:p>
            <a:pPr marL="457200" lvl="1" indent="0">
              <a:buNone/>
            </a:pPr>
            <a:r>
              <a:rPr lang="en-US" dirty="0"/>
              <a:t>“I developed coping skills for when I am personally wounded by the things that happen and when stress tries to overcome me.” </a:t>
            </a:r>
            <a:endParaRPr lang="en-US" dirty="0" smtClean="0"/>
          </a:p>
          <a:p>
            <a:pPr marL="457200" lvl="1" indent="0">
              <a:buNone/>
            </a:pPr>
            <a:endParaRPr lang="en-US" dirty="0"/>
          </a:p>
          <a:p>
            <a:pPr lvl="1"/>
            <a:r>
              <a:rPr lang="en-US" dirty="0" smtClean="0"/>
              <a:t>They seek </a:t>
            </a:r>
            <a:r>
              <a:rPr lang="en-US" dirty="0"/>
              <a:t>the Lord’s guidance in dealing with their </a:t>
            </a:r>
            <a:r>
              <a:rPr lang="en-US" dirty="0" smtClean="0"/>
              <a:t>stresses.</a:t>
            </a:r>
          </a:p>
          <a:p>
            <a:pPr lvl="1"/>
            <a:endParaRPr lang="en-US" dirty="0"/>
          </a:p>
          <a:p>
            <a:pPr marL="457200" lvl="1" indent="0">
              <a:buNone/>
            </a:pPr>
            <a:r>
              <a:rPr lang="en-US" dirty="0" smtClean="0"/>
              <a:t>“</a:t>
            </a:r>
            <a:r>
              <a:rPr lang="en-US" dirty="0"/>
              <a:t>I always look to the Lord for guidance and direction in handling the stresses associated with the principalship.” The principals ascribe to an unwritten motto which says, “I’m not even going to worry about it; I mean I let it go and trust that God is just that amazing to fix it.”</a:t>
            </a:r>
          </a:p>
        </p:txBody>
      </p:sp>
    </p:spTree>
    <p:extLst>
      <p:ext uri="{BB962C8B-B14F-4D97-AF65-F5344CB8AC3E}">
        <p14:creationId xmlns:p14="http://schemas.microsoft.com/office/powerpoint/2010/main" val="3843403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81000"/>
            <a:ext cx="7010400" cy="1143000"/>
          </a:xfrm>
        </p:spPr>
        <p:txBody>
          <a:bodyPr/>
          <a:lstStyle/>
          <a:p>
            <a:r>
              <a:rPr lang="en-US" dirty="0" smtClean="0"/>
              <a:t>Stress Releasers</a:t>
            </a:r>
            <a:endParaRPr lang="en-US" dirty="0"/>
          </a:p>
        </p:txBody>
      </p:sp>
      <p:sp>
        <p:nvSpPr>
          <p:cNvPr id="3" name="Content Placeholder 2"/>
          <p:cNvSpPr>
            <a:spLocks noGrp="1"/>
          </p:cNvSpPr>
          <p:nvPr>
            <p:ph idx="1"/>
          </p:nvPr>
        </p:nvSpPr>
        <p:spPr>
          <a:xfrm>
            <a:off x="1981200" y="1600200"/>
            <a:ext cx="6705600" cy="4525963"/>
          </a:xfrm>
        </p:spPr>
        <p:txBody>
          <a:bodyPr>
            <a:normAutofit fontScale="92500" lnSpcReduction="20000"/>
          </a:bodyPr>
          <a:lstStyle/>
          <a:p>
            <a:r>
              <a:rPr lang="en-US" dirty="0" smtClean="0"/>
              <a:t>Prayer</a:t>
            </a:r>
          </a:p>
          <a:p>
            <a:r>
              <a:rPr lang="en-US" dirty="0" smtClean="0"/>
              <a:t>Praise</a:t>
            </a:r>
            <a:endParaRPr lang="en-US" dirty="0"/>
          </a:p>
          <a:p>
            <a:r>
              <a:rPr lang="en-US" dirty="0" smtClean="0"/>
              <a:t>Bible study </a:t>
            </a:r>
          </a:p>
          <a:p>
            <a:r>
              <a:rPr lang="en-US" dirty="0" smtClean="0"/>
              <a:t>Reflection</a:t>
            </a:r>
            <a:endParaRPr lang="en-US" dirty="0"/>
          </a:p>
          <a:p>
            <a:r>
              <a:rPr lang="en-US" dirty="0" smtClean="0"/>
              <a:t>Relationships </a:t>
            </a:r>
            <a:r>
              <a:rPr lang="en-US" dirty="0"/>
              <a:t>with others </a:t>
            </a:r>
            <a:endParaRPr lang="en-US" dirty="0" smtClean="0"/>
          </a:p>
          <a:p>
            <a:pPr lvl="1"/>
            <a:r>
              <a:rPr lang="en-US" dirty="0" smtClean="0"/>
              <a:t>Families</a:t>
            </a:r>
          </a:p>
          <a:p>
            <a:pPr lvl="1"/>
            <a:r>
              <a:rPr lang="en-US" dirty="0" smtClean="0"/>
              <a:t>Friends</a:t>
            </a:r>
          </a:p>
          <a:p>
            <a:pPr lvl="1"/>
            <a:r>
              <a:rPr lang="en-US" dirty="0" smtClean="0"/>
              <a:t>Church Members</a:t>
            </a:r>
          </a:p>
          <a:p>
            <a:pPr lvl="1"/>
            <a:r>
              <a:rPr lang="en-US" dirty="0" smtClean="0"/>
              <a:t>Colleagues</a:t>
            </a:r>
          </a:p>
          <a:p>
            <a:pPr lvl="1"/>
            <a:r>
              <a:rPr lang="en-US" dirty="0" smtClean="0"/>
              <a:t>Fellow Administrators</a:t>
            </a:r>
            <a:endParaRPr lang="en-US" dirty="0"/>
          </a:p>
        </p:txBody>
      </p:sp>
    </p:spTree>
    <p:extLst>
      <p:ext uri="{BB962C8B-B14F-4D97-AF65-F5344CB8AC3E}">
        <p14:creationId xmlns:p14="http://schemas.microsoft.com/office/powerpoint/2010/main" val="2142421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Stress Releaser</a:t>
            </a:r>
            <a:endParaRPr lang="en-US" dirty="0"/>
          </a:p>
        </p:txBody>
      </p:sp>
      <p:sp>
        <p:nvSpPr>
          <p:cNvPr id="3" name="Content Placeholder 2"/>
          <p:cNvSpPr>
            <a:spLocks noGrp="1"/>
          </p:cNvSpPr>
          <p:nvPr>
            <p:ph idx="1"/>
          </p:nvPr>
        </p:nvSpPr>
        <p:spPr/>
        <p:txBody>
          <a:bodyPr>
            <a:normAutofit/>
          </a:bodyPr>
          <a:lstStyle/>
          <a:p>
            <a:r>
              <a:rPr lang="en-US" dirty="0" smtClean="0"/>
              <a:t>Seek Professional Help</a:t>
            </a:r>
          </a:p>
          <a:p>
            <a:pPr marL="0" indent="0">
              <a:buNone/>
            </a:pPr>
            <a:endParaRPr lang="en-US" dirty="0" smtClean="0"/>
          </a:p>
          <a:p>
            <a:pPr marL="0" indent="0">
              <a:buNone/>
            </a:pPr>
            <a:r>
              <a:rPr lang="en-US" dirty="0"/>
              <a:t>“I felt seeking professional help out of my local environment was a safer place and I could talk about those things that I needed to so that I could get some balance and a reality check in my life</a:t>
            </a:r>
            <a:r>
              <a:rPr lang="en-US" dirty="0" smtClean="0"/>
              <a:t>. </a:t>
            </a:r>
            <a:r>
              <a:rPr lang="en-US" dirty="0"/>
              <a:t>In addition, </a:t>
            </a:r>
            <a:r>
              <a:rPr lang="en-US" dirty="0" smtClean="0"/>
              <a:t>I </a:t>
            </a:r>
            <a:r>
              <a:rPr lang="en-US" dirty="0"/>
              <a:t>always felt safe, affirmed, and valued </a:t>
            </a:r>
            <a:r>
              <a:rPr lang="en-US" dirty="0" smtClean="0"/>
              <a:t>when </a:t>
            </a:r>
            <a:r>
              <a:rPr lang="en-US" dirty="0"/>
              <a:t>seeking professional help</a:t>
            </a:r>
            <a:r>
              <a:rPr lang="en-US" dirty="0" smtClean="0"/>
              <a:t>.”</a:t>
            </a:r>
            <a:endParaRPr lang="en-US" dirty="0"/>
          </a:p>
          <a:p>
            <a:endParaRPr lang="en-US" dirty="0"/>
          </a:p>
        </p:txBody>
      </p:sp>
    </p:spTree>
    <p:extLst>
      <p:ext uri="{BB962C8B-B14F-4D97-AF65-F5344CB8AC3E}">
        <p14:creationId xmlns:p14="http://schemas.microsoft.com/office/powerpoint/2010/main" val="39745896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r>
              <a:rPr lang="en-US" dirty="0" smtClean="0"/>
              <a:t>Results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z="3900" dirty="0" smtClean="0"/>
              <a:t>Principals </a:t>
            </a:r>
            <a:r>
              <a:rPr lang="en-US" sz="3900" dirty="0"/>
              <a:t>who make maintaining balance a top priority celebrate dramatic life changes. They consider each </a:t>
            </a:r>
            <a:r>
              <a:rPr lang="en-US" sz="3900" dirty="0" smtClean="0"/>
              <a:t>morning </a:t>
            </a:r>
            <a:r>
              <a:rPr lang="en-US" sz="3900" dirty="0"/>
              <a:t>as a precious new gift because of their new outlook on life, have more balance and contentment in life than ever, are happier and think they are better principals because of the balance they have learned to maintain.</a:t>
            </a:r>
          </a:p>
          <a:p>
            <a:endParaRPr lang="en-US" dirty="0"/>
          </a:p>
        </p:txBody>
      </p:sp>
    </p:spTree>
    <p:extLst>
      <p:ext uri="{BB962C8B-B14F-4D97-AF65-F5344CB8AC3E}">
        <p14:creationId xmlns:p14="http://schemas.microsoft.com/office/powerpoint/2010/main" val="32171373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pPr marL="0" indent="0" algn="ctr">
              <a:buNone/>
            </a:pPr>
            <a:r>
              <a:rPr lang="en-US" sz="9600" b="1" dirty="0" smtClean="0"/>
              <a:t>Activity</a:t>
            </a:r>
            <a:endParaRPr lang="en-US" sz="9600" b="1" dirty="0"/>
          </a:p>
        </p:txBody>
      </p:sp>
    </p:spTree>
    <p:extLst>
      <p:ext uri="{BB962C8B-B14F-4D97-AF65-F5344CB8AC3E}">
        <p14:creationId xmlns:p14="http://schemas.microsoft.com/office/powerpoint/2010/main" val="24823516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latin typeface="Comic Sans MS" pitchFamily="66" charset="0"/>
              </a:rPr>
              <a:t>Definition</a:t>
            </a:r>
            <a:endParaRPr lang="en-US" sz="6000" dirty="0">
              <a:latin typeface="Comic Sans MS" pitchFamily="66" charset="0"/>
            </a:endParaRPr>
          </a:p>
        </p:txBody>
      </p:sp>
      <p:sp>
        <p:nvSpPr>
          <p:cNvPr id="3" name="Content Placeholder 2"/>
          <p:cNvSpPr>
            <a:spLocks noGrp="1"/>
          </p:cNvSpPr>
          <p:nvPr>
            <p:ph idx="1"/>
          </p:nvPr>
        </p:nvSpPr>
        <p:spPr>
          <a:xfrm>
            <a:off x="457200" y="1828800"/>
            <a:ext cx="8229600" cy="4297363"/>
          </a:xfrm>
        </p:spPr>
        <p:txBody>
          <a:bodyPr>
            <a:noAutofit/>
          </a:bodyPr>
          <a:lstStyle/>
          <a:p>
            <a:pPr marL="0" indent="0">
              <a:buNone/>
            </a:pPr>
            <a:r>
              <a:rPr lang="en-US" sz="4000" i="1" dirty="0"/>
              <a:t>Balance</a:t>
            </a:r>
            <a:r>
              <a:rPr lang="en-US" sz="4000" dirty="0"/>
              <a:t>: Work-life balance is a broad concept that includes the proper prioritizing between “work” (career and ambition) and "life" (health, pleasure, leisure, family, and spiritual development) </a:t>
            </a:r>
            <a:endParaRPr lang="en-US" sz="4000" dirty="0" smtClean="0"/>
          </a:p>
          <a:p>
            <a:pPr marL="0" indent="0">
              <a:buNone/>
            </a:pPr>
            <a:r>
              <a:rPr lang="en-US" sz="4000" dirty="0"/>
              <a:t>(</a:t>
            </a:r>
            <a:r>
              <a:rPr lang="en-US" sz="4000" dirty="0" smtClean="0"/>
              <a:t>“</a:t>
            </a:r>
            <a:r>
              <a:rPr lang="en-US" sz="4000" dirty="0"/>
              <a:t>Work-Life Balance,” 2011).</a:t>
            </a:r>
          </a:p>
        </p:txBody>
      </p:sp>
    </p:spTree>
    <p:extLst>
      <p:ext uri="{BB962C8B-B14F-4D97-AF65-F5344CB8AC3E}">
        <p14:creationId xmlns:p14="http://schemas.microsoft.com/office/powerpoint/2010/main" val="21314219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In Closing</a:t>
            </a:r>
            <a:endParaRPr lang="en-US" sz="6000" dirty="0"/>
          </a:p>
        </p:txBody>
      </p:sp>
      <p:sp>
        <p:nvSpPr>
          <p:cNvPr id="3" name="Content Placeholder 2"/>
          <p:cNvSpPr>
            <a:spLocks noGrp="1"/>
          </p:cNvSpPr>
          <p:nvPr>
            <p:ph idx="1"/>
          </p:nvPr>
        </p:nvSpPr>
        <p:spPr/>
        <p:txBody>
          <a:bodyPr>
            <a:normAutofit lnSpcReduction="10000"/>
          </a:bodyPr>
          <a:lstStyle/>
          <a:p>
            <a:pPr marL="0" indent="0" algn="ctr">
              <a:buNone/>
            </a:pPr>
            <a:r>
              <a:rPr lang="en-US" sz="6600" dirty="0"/>
              <a:t>“Come to me, all you who are weary and burdened, and I will give you </a:t>
            </a:r>
            <a:r>
              <a:rPr lang="en-US" sz="6600" dirty="0" smtClean="0"/>
              <a:t>rest.”</a:t>
            </a:r>
          </a:p>
          <a:p>
            <a:pPr marL="0" indent="0" algn="ctr">
              <a:buNone/>
            </a:pPr>
            <a:r>
              <a:rPr lang="en-US" dirty="0" smtClean="0"/>
              <a:t>(Matthew 11:28)</a:t>
            </a:r>
            <a:endParaRPr lang="en-US" dirty="0"/>
          </a:p>
        </p:txBody>
      </p:sp>
    </p:spTree>
    <p:extLst>
      <p:ext uri="{BB962C8B-B14F-4D97-AF65-F5344CB8AC3E}">
        <p14:creationId xmlns:p14="http://schemas.microsoft.com/office/powerpoint/2010/main" val="4107499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 Lessons Learned</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4300" dirty="0" smtClean="0"/>
              <a:t>One </a:t>
            </a:r>
            <a:r>
              <a:rPr lang="en-US" sz="4300" dirty="0"/>
              <a:t>day I found a note on my desk that read, “Dear Dad, may I have an appointment with you?” At a very young age, my son had figured out that the only way to see his father was by making an appointment. Because I was so busy, my little boy requested one.</a:t>
            </a:r>
          </a:p>
          <a:p>
            <a:endParaRPr lang="en-US" dirty="0"/>
          </a:p>
        </p:txBody>
      </p:sp>
    </p:spTree>
    <p:extLst>
      <p:ext uri="{BB962C8B-B14F-4D97-AF65-F5344CB8AC3E}">
        <p14:creationId xmlns:p14="http://schemas.microsoft.com/office/powerpoint/2010/main" val="21314219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Statements</a:t>
            </a:r>
            <a:endParaRPr lang="en-US" dirty="0"/>
          </a:p>
        </p:txBody>
      </p:sp>
      <p:sp>
        <p:nvSpPr>
          <p:cNvPr id="3" name="Content Placeholder 2"/>
          <p:cNvSpPr>
            <a:spLocks noGrp="1"/>
          </p:cNvSpPr>
          <p:nvPr>
            <p:ph idx="1"/>
          </p:nvPr>
        </p:nvSpPr>
        <p:spPr/>
        <p:txBody>
          <a:bodyPr>
            <a:normAutofit lnSpcReduction="10000"/>
          </a:bodyPr>
          <a:lstStyle/>
          <a:p>
            <a:r>
              <a:rPr lang="en-US" dirty="0" smtClean="0"/>
              <a:t>“The </a:t>
            </a:r>
            <a:r>
              <a:rPr lang="en-US" dirty="0"/>
              <a:t>time demands on the principal literally use most of your waking hours and consume you even when sleeping</a:t>
            </a:r>
            <a:r>
              <a:rPr lang="en-US" dirty="0" smtClean="0"/>
              <a:t>.”</a:t>
            </a:r>
          </a:p>
          <a:p>
            <a:pPr marL="0" indent="0">
              <a:buNone/>
            </a:pPr>
            <a:endParaRPr lang="en-US" dirty="0" smtClean="0"/>
          </a:p>
          <a:p>
            <a:r>
              <a:rPr lang="en-US" dirty="0"/>
              <a:t>“I was neglecting my family for the sake of ministry.” </a:t>
            </a:r>
            <a:endParaRPr lang="en-US" dirty="0" smtClean="0"/>
          </a:p>
          <a:p>
            <a:pPr marL="0" indent="0">
              <a:buNone/>
            </a:pPr>
            <a:endParaRPr lang="en-US" dirty="0" smtClean="0"/>
          </a:p>
          <a:p>
            <a:r>
              <a:rPr lang="en-US" dirty="0"/>
              <a:t>“When I go home, I live it and it chews me up inside and it has taken its toll.” </a:t>
            </a:r>
            <a:endParaRPr lang="en-US" dirty="0" smtClean="0"/>
          </a:p>
          <a:p>
            <a:endParaRPr lang="en-US" dirty="0"/>
          </a:p>
        </p:txBody>
      </p:sp>
    </p:spTree>
    <p:extLst>
      <p:ext uri="{BB962C8B-B14F-4D97-AF65-F5344CB8AC3E}">
        <p14:creationId xmlns:p14="http://schemas.microsoft.com/office/powerpoint/2010/main" val="2131421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Devastating Consequences</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a:t>Most of the principals did not realize how devastating the damage was until perhaps it was too late: </a:t>
            </a:r>
          </a:p>
          <a:p>
            <a:pPr lvl="1"/>
            <a:r>
              <a:rPr lang="en-US" sz="3600" dirty="0" smtClean="0"/>
              <a:t>Problematic children</a:t>
            </a:r>
            <a:endParaRPr lang="en-US" sz="3600" dirty="0"/>
          </a:p>
          <a:p>
            <a:pPr lvl="1"/>
            <a:r>
              <a:rPr lang="en-US" sz="3600" dirty="0" smtClean="0"/>
              <a:t>The </a:t>
            </a:r>
            <a:r>
              <a:rPr lang="en-US" sz="3600" dirty="0"/>
              <a:t>children were grown and had left the </a:t>
            </a:r>
            <a:r>
              <a:rPr lang="en-US" sz="3600" dirty="0" smtClean="0"/>
              <a:t>home</a:t>
            </a:r>
          </a:p>
          <a:p>
            <a:pPr lvl="1"/>
            <a:r>
              <a:rPr lang="en-US" sz="3600" dirty="0"/>
              <a:t>T</a:t>
            </a:r>
            <a:r>
              <a:rPr lang="en-US" sz="3600" dirty="0" smtClean="0"/>
              <a:t>he </a:t>
            </a:r>
            <a:r>
              <a:rPr lang="en-US" sz="3600" dirty="0"/>
              <a:t>death of a </a:t>
            </a:r>
            <a:r>
              <a:rPr lang="en-US" sz="3600" dirty="0" smtClean="0"/>
              <a:t>child</a:t>
            </a:r>
          </a:p>
          <a:p>
            <a:pPr marL="457200" lvl="1" indent="0">
              <a:buNone/>
            </a:pPr>
            <a:endParaRPr lang="en-US" sz="3600" dirty="0" smtClean="0"/>
          </a:p>
          <a:p>
            <a:pPr marL="457200" lvl="1" indent="0">
              <a:buNone/>
            </a:pPr>
            <a:endParaRPr lang="en-US" sz="3600" dirty="0"/>
          </a:p>
          <a:p>
            <a:endParaRPr lang="en-US" dirty="0"/>
          </a:p>
        </p:txBody>
      </p:sp>
    </p:spTree>
    <p:extLst>
      <p:ext uri="{BB962C8B-B14F-4D97-AF65-F5344CB8AC3E}">
        <p14:creationId xmlns:p14="http://schemas.microsoft.com/office/powerpoint/2010/main" val="2131421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lnSpcReduction="10000"/>
          </a:bodyPr>
          <a:lstStyle/>
          <a:p>
            <a:r>
              <a:rPr lang="en-US" dirty="0"/>
              <a:t>Another principal resented his inability to spend time with his spouse “because of my long days, I have not had any quality time with my wife in years.” </a:t>
            </a:r>
          </a:p>
          <a:p>
            <a:endParaRPr lang="en-US" dirty="0"/>
          </a:p>
          <a:p>
            <a:r>
              <a:rPr lang="en-US" dirty="0"/>
              <a:t>Several principals described their relationships with their spouses as “hit or miss.” </a:t>
            </a:r>
          </a:p>
          <a:p>
            <a:endParaRPr lang="en-US" dirty="0"/>
          </a:p>
          <a:p>
            <a:r>
              <a:rPr lang="en-US" dirty="0"/>
              <a:t>“My husband and I are like two passing ships.”</a:t>
            </a:r>
          </a:p>
          <a:p>
            <a:endParaRPr lang="en-US" dirty="0"/>
          </a:p>
        </p:txBody>
      </p:sp>
    </p:spTree>
    <p:extLst>
      <p:ext uri="{BB962C8B-B14F-4D97-AF65-F5344CB8AC3E}">
        <p14:creationId xmlns:p14="http://schemas.microsoft.com/office/powerpoint/2010/main" val="1957384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on Marriages</a:t>
            </a:r>
            <a:endParaRPr lang="en-US" dirty="0"/>
          </a:p>
        </p:txBody>
      </p:sp>
      <p:sp>
        <p:nvSpPr>
          <p:cNvPr id="3" name="Content Placeholder 2"/>
          <p:cNvSpPr>
            <a:spLocks noGrp="1"/>
          </p:cNvSpPr>
          <p:nvPr>
            <p:ph idx="1"/>
          </p:nvPr>
        </p:nvSpPr>
        <p:spPr/>
        <p:txBody>
          <a:bodyPr>
            <a:normAutofit/>
          </a:bodyPr>
          <a:lstStyle/>
          <a:p>
            <a:r>
              <a:rPr lang="en-US" sz="2800" dirty="0" smtClean="0"/>
              <a:t>The family </a:t>
            </a:r>
            <a:r>
              <a:rPr lang="en-US" sz="2800" dirty="0"/>
              <a:t>unit </a:t>
            </a:r>
            <a:r>
              <a:rPr lang="en-US" sz="2800" dirty="0" smtClean="0"/>
              <a:t>greatly </a:t>
            </a:r>
            <a:r>
              <a:rPr lang="en-US" sz="2800" dirty="0"/>
              <a:t>impacted by </a:t>
            </a:r>
            <a:r>
              <a:rPr lang="en-US" sz="2800" dirty="0" smtClean="0"/>
              <a:t>imbalance</a:t>
            </a:r>
            <a:endParaRPr lang="en-US" sz="2800" dirty="0"/>
          </a:p>
          <a:p>
            <a:pPr marL="0" indent="0">
              <a:buNone/>
            </a:pPr>
            <a:r>
              <a:rPr lang="en-US" sz="2800" dirty="0" smtClean="0"/>
              <a:t> </a:t>
            </a:r>
          </a:p>
          <a:p>
            <a:r>
              <a:rPr lang="en-US" sz="2800" dirty="0" smtClean="0"/>
              <a:t>The </a:t>
            </a:r>
            <a:r>
              <a:rPr lang="en-US" sz="2800" dirty="0"/>
              <a:t>ones </a:t>
            </a:r>
            <a:r>
              <a:rPr lang="en-US" sz="2800" dirty="0" smtClean="0"/>
              <a:t>who hurt </a:t>
            </a:r>
            <a:r>
              <a:rPr lang="en-US" sz="2800" dirty="0"/>
              <a:t>the most have been </a:t>
            </a:r>
            <a:r>
              <a:rPr lang="en-US" sz="2800" dirty="0" smtClean="0"/>
              <a:t>spouses.</a:t>
            </a:r>
          </a:p>
          <a:p>
            <a:pPr marL="0" indent="0">
              <a:buNone/>
            </a:pPr>
            <a:endParaRPr lang="en-US" sz="2800" dirty="0" smtClean="0"/>
          </a:p>
          <a:p>
            <a:r>
              <a:rPr lang="en-US" sz="2800" dirty="0" smtClean="0"/>
              <a:t> A principal </a:t>
            </a:r>
            <a:r>
              <a:rPr lang="en-US" sz="2800" dirty="0"/>
              <a:t>regretted the experience of working consecutive days for long periods of time and going home at the end of the day to find his wife “crying because she was lonely.” </a:t>
            </a:r>
            <a:endParaRPr lang="en-US" sz="2800" dirty="0" smtClean="0"/>
          </a:p>
          <a:p>
            <a:pPr marL="0" indent="0">
              <a:buNone/>
            </a:pPr>
            <a:endParaRPr lang="en-US" sz="2800" dirty="0" smtClean="0"/>
          </a:p>
        </p:txBody>
      </p:sp>
    </p:spTree>
    <p:extLst>
      <p:ext uri="{BB962C8B-B14F-4D97-AF65-F5344CB8AC3E}">
        <p14:creationId xmlns:p14="http://schemas.microsoft.com/office/powerpoint/2010/main" val="2422188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on Health </a:t>
            </a:r>
            <a:endParaRPr lang="en-US" dirty="0"/>
          </a:p>
        </p:txBody>
      </p:sp>
      <p:sp>
        <p:nvSpPr>
          <p:cNvPr id="3" name="Content Placeholder 2"/>
          <p:cNvSpPr>
            <a:spLocks noGrp="1"/>
          </p:cNvSpPr>
          <p:nvPr>
            <p:ph idx="1"/>
          </p:nvPr>
        </p:nvSpPr>
        <p:spPr/>
        <p:txBody>
          <a:bodyPr/>
          <a:lstStyle/>
          <a:p>
            <a:r>
              <a:rPr lang="en-US" dirty="0"/>
              <a:t>O</a:t>
            </a:r>
            <a:r>
              <a:rPr lang="en-US" dirty="0" smtClean="0"/>
              <a:t>besity</a:t>
            </a:r>
            <a:r>
              <a:rPr lang="en-US" dirty="0"/>
              <a:t>, </a:t>
            </a:r>
            <a:endParaRPr lang="en-US" dirty="0" smtClean="0"/>
          </a:p>
          <a:p>
            <a:r>
              <a:rPr lang="en-US" dirty="0"/>
              <a:t>S</a:t>
            </a:r>
            <a:r>
              <a:rPr lang="en-US" dirty="0" smtClean="0"/>
              <a:t>tress disorders </a:t>
            </a:r>
          </a:p>
          <a:p>
            <a:r>
              <a:rPr lang="en-US" dirty="0"/>
              <a:t>C</a:t>
            </a:r>
            <a:r>
              <a:rPr lang="en-US" dirty="0" smtClean="0"/>
              <a:t>ancer </a:t>
            </a:r>
          </a:p>
          <a:p>
            <a:r>
              <a:rPr lang="en-US" dirty="0"/>
              <a:t>H</a:t>
            </a:r>
            <a:r>
              <a:rPr lang="en-US" dirty="0" smtClean="0"/>
              <a:t>eart disease </a:t>
            </a:r>
          </a:p>
          <a:p>
            <a:r>
              <a:rPr lang="en-US" dirty="0"/>
              <a:t>H</a:t>
            </a:r>
            <a:r>
              <a:rPr lang="en-US" dirty="0" smtClean="0"/>
              <a:t>igh </a:t>
            </a:r>
            <a:r>
              <a:rPr lang="en-US" dirty="0"/>
              <a:t>blood pressure.</a:t>
            </a:r>
          </a:p>
        </p:txBody>
      </p:sp>
    </p:spTree>
    <p:extLst>
      <p:ext uri="{BB962C8B-B14F-4D97-AF65-F5344CB8AC3E}">
        <p14:creationId xmlns:p14="http://schemas.microsoft.com/office/powerpoint/2010/main" val="664523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halking it u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halkboar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halkboar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halkboar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chalkboar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852C8A0-1C73-4BCA-AC2F-9044923D3A7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Chalking it up</Template>
  <TotalTime>146</TotalTime>
  <Words>1554</Words>
  <Application>Microsoft Office PowerPoint</Application>
  <PresentationFormat>On-screen Show (4:3)</PresentationFormat>
  <Paragraphs>150</Paragraphs>
  <Slides>30</Slides>
  <Notes>2</Notes>
  <HiddenSlides>0</HiddenSlides>
  <MMClips>0</MMClips>
  <ScaleCrop>false</ScaleCrop>
  <HeadingPairs>
    <vt:vector size="4" baseType="variant">
      <vt:variant>
        <vt:lpstr>Theme</vt:lpstr>
      </vt:variant>
      <vt:variant>
        <vt:i4>5</vt:i4>
      </vt:variant>
      <vt:variant>
        <vt:lpstr>Slide Titles</vt:lpstr>
      </vt:variant>
      <vt:variant>
        <vt:i4>30</vt:i4>
      </vt:variant>
    </vt:vector>
  </HeadingPairs>
  <TitlesOfParts>
    <vt:vector size="35" baseType="lpstr">
      <vt:lpstr>Chalking it up</vt:lpstr>
      <vt:lpstr>chalkboard</vt:lpstr>
      <vt:lpstr>1_chalkboard</vt:lpstr>
      <vt:lpstr>2_chalkboard</vt:lpstr>
      <vt:lpstr>3_chalkboard</vt:lpstr>
      <vt:lpstr>Work/Life Balance for School Principals</vt:lpstr>
      <vt:lpstr>The Research</vt:lpstr>
      <vt:lpstr>Definition</vt:lpstr>
      <vt:lpstr>Hard Lessons Learned</vt:lpstr>
      <vt:lpstr>Statements</vt:lpstr>
      <vt:lpstr>Devastating Consequences</vt:lpstr>
      <vt:lpstr>Continued….</vt:lpstr>
      <vt:lpstr>Impact on Marriages</vt:lpstr>
      <vt:lpstr>Impact on Health </vt:lpstr>
      <vt:lpstr>Impact on Health</vt:lpstr>
      <vt:lpstr>Reality</vt:lpstr>
      <vt:lpstr>Impact on Spirituality</vt:lpstr>
      <vt:lpstr>Impact on Spirituality</vt:lpstr>
      <vt:lpstr>Burnout</vt:lpstr>
      <vt:lpstr>Rationalizing the Lack of Balance </vt:lpstr>
      <vt:lpstr>For the Sake of Ministry</vt:lpstr>
      <vt:lpstr>Statements</vt:lpstr>
      <vt:lpstr>More Statements</vt:lpstr>
      <vt:lpstr>The Inner Struggle</vt:lpstr>
      <vt:lpstr> Strategies for Maintaining Balance </vt:lpstr>
      <vt:lpstr>Strategies</vt:lpstr>
      <vt:lpstr>Strategies</vt:lpstr>
      <vt:lpstr>Strategies</vt:lpstr>
      <vt:lpstr>“Me” Time</vt:lpstr>
      <vt:lpstr>Coping Skills for Handling Stressors </vt:lpstr>
      <vt:lpstr>Stress Releasers</vt:lpstr>
      <vt:lpstr>Stress Releaser</vt:lpstr>
      <vt:lpstr>Results</vt:lpstr>
      <vt:lpstr>PowerPoint Presentation</vt:lpstr>
      <vt:lpstr>In Closing</vt:lpstr>
    </vt:vector>
  </TitlesOfParts>
  <Company>Andrews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Chalking It Up</dc:title>
  <dc:creator>I.T.S.</dc:creator>
  <cp:lastModifiedBy>I.T.S.</cp:lastModifiedBy>
  <cp:revision>21</cp:revision>
  <dcterms:created xsi:type="dcterms:W3CDTF">2012-08-02T02:41:34Z</dcterms:created>
  <dcterms:modified xsi:type="dcterms:W3CDTF">2012-08-07T14:48:53Z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TC300044579990</vt:lpwstr>
  </property>
</Properties>
</file>